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9"/>
  </p:notesMasterIdLst>
  <p:handoutMasterIdLst>
    <p:handoutMasterId r:id="rId20"/>
  </p:handoutMasterIdLst>
  <p:sldIdLst>
    <p:sldId id="273" r:id="rId2"/>
    <p:sldId id="256" r:id="rId3"/>
    <p:sldId id="257"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microsoft.com/office/2011/relationships/chartColorStyle" Target="colors1.xml"/><Relationship Id="rId1" Type="http://schemas.microsoft.com/office/2011/relationships/chartStyle" Target="style1.xml"/></Relationships>
</file>

<file path=ppt/charts/chart1.xml><?xml version="1.0" encoding="utf-8"?>
<cx:chartSpace xmlns:a="http://schemas.openxmlformats.org/drawingml/2006/main" xmlns:r="http://schemas.openxmlformats.org/officeDocument/2006/relationships" xmlns:cx="http://schemas.microsoft.com/office/drawing/2014/chartex">
  <cx:chart>
    <cx:title pos="t" align="ctr" overlay="0">
      <cx:tx>
        <cx:rich>
          <a:bodyPr spcFirstLastPara="1" vertOverflow="ellipsis" wrap="square" lIns="0" tIns="0" rIns="0" bIns="0" anchor="ctr" anchorCtr="1"/>
          <a:lstStyle/>
          <a:p>
            <a:pPr algn="ctr">
              <a:defRPr/>
            </a:pPr>
            <a:r>
              <a:rPr lang="en-US" sz="1800" b="1" u="sng" dirty="0" smtClean="0">
                <a:latin typeface="Times New Roman" panose="02020603050405020304" pitchFamily="18" charset="0"/>
                <a:cs typeface="Times New Roman" panose="02020603050405020304" pitchFamily="18" charset="0"/>
              </a:rPr>
              <a:t>This is the chart of the traditional Waterfall Methodology</a:t>
            </a:r>
            <a:endParaRPr lang="en-US" sz="1800" b="1" u="sng" dirty="0">
              <a:latin typeface="Times New Roman" panose="02020603050405020304" pitchFamily="18" charset="0"/>
              <a:cs typeface="Times New Roman" panose="02020603050405020304" pitchFamily="18" charset="0"/>
            </a:endParaRPr>
          </a:p>
        </cx:rich>
      </cx:tx>
    </cx:title>
    <cx:plotArea>
      <cx:plotAreaRegion/>
    </cx:plotArea>
    <cx:legend pos="t" align="ctr" overlay="0"/>
  </cx:chart>
  <cx:clrMapOvr bg1="lt1" tx1="dk1" bg2="lt2" tx2="dk2" accent1="accent1" accent2="accent2" accent3="accent3" accent4="accent4" accent5="accent5" accent6="accent6" hlink="hlink" folHlink="folHlink"/>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95">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bodyPr/>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bodyPr wrap="square" lIns="38100" tIns="19050" rIns="38100" bIns="19050" anchor="ctr">
      <a:spAutoFit/>
    </cs:bodyPr>
  </cs:dataLabel>
  <cs:dataLabelCallout>
    <cs:lnRef idx="0"/>
    <cs:fillRef idx="0"/>
    <cs:effectRef idx="0"/>
    <cs:fontRef idx="minor">
      <a:schemeClr val="tx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solidFill>
    </cs:spPr>
  </cs:downBar>
  <cs:dropLine>
    <cs:lnRef idx="0"/>
    <cs:fillRef idx="0"/>
    <cs:effectRef idx="0"/>
    <cs:fontRef idx="minor">
      <a:schemeClr val="tx1"/>
    </cs:fontRef>
  </cs:dropLine>
  <cs:errorBar>
    <cs:lnRef idx="0"/>
    <cs:fillRef idx="0"/>
    <cs:effectRef idx="0"/>
    <cs:fontRef idx="minor">
      <a:schemeClr val="tx1"/>
    </cs:fontRef>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a:solidFill>
          <a:schemeClr val="tx1">
            <a:lumMod val="15000"/>
            <a:lumOff val="85000"/>
            <a:lumOff val="10000"/>
          </a:schemeClr>
        </a:solidFill>
      </a:ln>
    </cs:spPr>
  </cs:gridlineMinor>
  <cs:hiLoLine>
    <cs:lnRef idx="0"/>
    <cs:fillRef idx="0"/>
    <cs:effectRef idx="0"/>
    <cs:fontRef idx="minor">
      <a:schemeClr val="tx1"/>
    </cs:fontRef>
  </cs:hiLoLine>
  <cs:leaderLine>
    <cs:lnRef idx="0"/>
    <cs:fillRef idx="0"/>
    <cs:effectRef idx="0"/>
    <cs:fontRef idx="minor">
      <a:schemeClr val="tx1"/>
    </cs:fontRef>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bodyPr/>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b="0" kern="1200" spc="0" baseline="0"/>
    <cs:bodyPr/>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cs:spPr>
  </cs:upBar>
  <cs:valueAxis>
    <cs:lnRef idx="0"/>
    <cs:fillRef idx="0"/>
    <cs:effectRef idx="0"/>
    <cs:fontRef idx="minor">
      <a:schemeClr val="tx1">
        <a:lumMod val="65000"/>
        <a:lumOff val="35000"/>
      </a:schemeClr>
    </cs:fontRef>
    <cs:defRPr sz="1197" kern="1200"/>
    <cs:bodyPr/>
  </cs:valueAxis>
  <cs:wall>
    <cs:lnRef idx="0"/>
    <cs:fillRef idx="0"/>
    <cs:effectRef idx="0"/>
    <cs:fontRef idx="minor">
      <a:schemeClr val="tx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B535D1-B693-42E7-A2E2-2A7E09087CEF}" type="doc">
      <dgm:prSet loTypeId="urn:microsoft.com/office/officeart/2005/8/layout/cycle5" loCatId="cycle" qsTypeId="urn:microsoft.com/office/officeart/2005/8/quickstyle/3d3" qsCatId="3D" csTypeId="urn:microsoft.com/office/officeart/2005/8/colors/accent1_2" csCatId="accent1" phldr="1"/>
      <dgm:spPr/>
      <dgm:t>
        <a:bodyPr/>
        <a:lstStyle/>
        <a:p>
          <a:endParaRPr lang="en-US"/>
        </a:p>
      </dgm:t>
    </dgm:pt>
    <dgm:pt modelId="{5734E5DE-1631-4FFF-8E2C-8CC54B6B22DE}">
      <dgm:prSet phldrT="[Text]" custT="1"/>
      <dgm:spPr/>
      <dgm:t>
        <a:bodyPr/>
        <a:lstStyle/>
        <a:p>
          <a:r>
            <a:rPr lang="en-US" sz="1800" dirty="0" smtClean="0">
              <a:latin typeface="Times New Roman" panose="02020603050405020304" pitchFamily="18" charset="0"/>
              <a:cs typeface="Times New Roman" panose="02020603050405020304" pitchFamily="18" charset="0"/>
            </a:rPr>
            <a:t>Planning</a:t>
          </a:r>
          <a:endParaRPr lang="en-US" sz="1800" dirty="0">
            <a:latin typeface="Times New Roman" panose="02020603050405020304" pitchFamily="18" charset="0"/>
            <a:cs typeface="Times New Roman" panose="02020603050405020304" pitchFamily="18" charset="0"/>
          </a:endParaRPr>
        </a:p>
      </dgm:t>
    </dgm:pt>
    <dgm:pt modelId="{41B59A24-07BE-4542-BD93-CBB12C3F035E}" type="parTrans" cxnId="{3FDB9129-7B02-421E-A44B-9F1388B106F3}">
      <dgm:prSet/>
      <dgm:spPr/>
      <dgm:t>
        <a:bodyPr/>
        <a:lstStyle/>
        <a:p>
          <a:endParaRPr lang="en-US"/>
        </a:p>
      </dgm:t>
    </dgm:pt>
    <dgm:pt modelId="{8B352234-FD8B-456E-865F-24ED43749F1B}" type="sibTrans" cxnId="{3FDB9129-7B02-421E-A44B-9F1388B106F3}">
      <dgm:prSet/>
      <dgm:spPr/>
      <dgm:t>
        <a:bodyPr/>
        <a:lstStyle/>
        <a:p>
          <a:endParaRPr lang="en-US"/>
        </a:p>
      </dgm:t>
    </dgm:pt>
    <dgm:pt modelId="{5C26E5E8-E259-4EDB-88CF-6563BBB5D95A}">
      <dgm:prSet phldrT="[Text]" custT="1"/>
      <dgm:spPr/>
      <dgm:t>
        <a:bodyPr/>
        <a:lstStyle/>
        <a:p>
          <a:r>
            <a:rPr lang="en-US" sz="1800" dirty="0" smtClean="0">
              <a:latin typeface="Times New Roman" panose="02020603050405020304" pitchFamily="18" charset="0"/>
              <a:cs typeface="Times New Roman" panose="02020603050405020304" pitchFamily="18" charset="0"/>
            </a:rPr>
            <a:t>Analysis </a:t>
          </a:r>
          <a:endParaRPr lang="en-US" sz="1800" dirty="0">
            <a:latin typeface="Times New Roman" panose="02020603050405020304" pitchFamily="18" charset="0"/>
            <a:cs typeface="Times New Roman" panose="02020603050405020304" pitchFamily="18" charset="0"/>
          </a:endParaRPr>
        </a:p>
      </dgm:t>
    </dgm:pt>
    <dgm:pt modelId="{79618614-FA22-48D3-829A-9C1E8392471B}" type="parTrans" cxnId="{8F58CE97-C75D-4974-B601-216B4519E6CE}">
      <dgm:prSet/>
      <dgm:spPr/>
      <dgm:t>
        <a:bodyPr/>
        <a:lstStyle/>
        <a:p>
          <a:endParaRPr lang="en-US"/>
        </a:p>
      </dgm:t>
    </dgm:pt>
    <dgm:pt modelId="{BA1C5E0C-11AB-4620-A84D-0A8A5D344D7E}" type="sibTrans" cxnId="{8F58CE97-C75D-4974-B601-216B4519E6CE}">
      <dgm:prSet/>
      <dgm:spPr/>
      <dgm:t>
        <a:bodyPr/>
        <a:lstStyle/>
        <a:p>
          <a:endParaRPr lang="en-US"/>
        </a:p>
      </dgm:t>
    </dgm:pt>
    <dgm:pt modelId="{E61905C7-2AAD-4CA5-A9CA-C75021F8293A}">
      <dgm:prSet phldrT="[Text]" custT="1"/>
      <dgm:spPr/>
      <dgm:t>
        <a:bodyPr/>
        <a:lstStyle/>
        <a:p>
          <a:r>
            <a:rPr lang="en-US" sz="1800" dirty="0" smtClean="0">
              <a:latin typeface="Times New Roman" panose="02020603050405020304" pitchFamily="18" charset="0"/>
              <a:cs typeface="Times New Roman" panose="02020603050405020304" pitchFamily="18" charset="0"/>
            </a:rPr>
            <a:t>Design</a:t>
          </a:r>
          <a:endParaRPr lang="en-US" sz="1800" dirty="0">
            <a:latin typeface="Times New Roman" panose="02020603050405020304" pitchFamily="18" charset="0"/>
            <a:cs typeface="Times New Roman" panose="02020603050405020304" pitchFamily="18" charset="0"/>
          </a:endParaRPr>
        </a:p>
      </dgm:t>
    </dgm:pt>
    <dgm:pt modelId="{EDF1F37A-5775-4044-9EFC-12158B154C4C}" type="parTrans" cxnId="{565F33E7-A673-4489-A0AE-8A4298C4C331}">
      <dgm:prSet/>
      <dgm:spPr/>
      <dgm:t>
        <a:bodyPr/>
        <a:lstStyle/>
        <a:p>
          <a:endParaRPr lang="en-US"/>
        </a:p>
      </dgm:t>
    </dgm:pt>
    <dgm:pt modelId="{17FE2E6A-5F4C-412A-B87B-A6E7ECF6996D}" type="sibTrans" cxnId="{565F33E7-A673-4489-A0AE-8A4298C4C331}">
      <dgm:prSet/>
      <dgm:spPr/>
      <dgm:t>
        <a:bodyPr/>
        <a:lstStyle/>
        <a:p>
          <a:endParaRPr lang="en-US"/>
        </a:p>
      </dgm:t>
    </dgm:pt>
    <dgm:pt modelId="{AA9DE84C-8783-416C-BBFF-2DD08C2BAD93}">
      <dgm:prSet phldrT="[Text]" custT="1"/>
      <dgm:spPr/>
      <dgm:t>
        <a:bodyPr/>
        <a:lstStyle/>
        <a:p>
          <a:r>
            <a:rPr lang="en-US" sz="1800" dirty="0" smtClean="0">
              <a:latin typeface="Times New Roman" panose="02020603050405020304" pitchFamily="18" charset="0"/>
              <a:cs typeface="Times New Roman" panose="02020603050405020304" pitchFamily="18" charset="0"/>
            </a:rPr>
            <a:t>Development</a:t>
          </a:r>
          <a:endParaRPr lang="en-US" sz="1800" dirty="0">
            <a:latin typeface="Times New Roman" panose="02020603050405020304" pitchFamily="18" charset="0"/>
            <a:cs typeface="Times New Roman" panose="02020603050405020304" pitchFamily="18" charset="0"/>
          </a:endParaRPr>
        </a:p>
      </dgm:t>
    </dgm:pt>
    <dgm:pt modelId="{F02F8C18-F46C-44A8-990E-20245B6B74A0}" type="parTrans" cxnId="{FB6DF6E8-24A1-4339-BBE7-CB1CBA0E319C}">
      <dgm:prSet/>
      <dgm:spPr/>
      <dgm:t>
        <a:bodyPr/>
        <a:lstStyle/>
        <a:p>
          <a:endParaRPr lang="en-US"/>
        </a:p>
      </dgm:t>
    </dgm:pt>
    <dgm:pt modelId="{5EE3D3A9-1C5C-4D43-B2F4-1D017D7628C0}" type="sibTrans" cxnId="{FB6DF6E8-24A1-4339-BBE7-CB1CBA0E319C}">
      <dgm:prSet/>
      <dgm:spPr/>
      <dgm:t>
        <a:bodyPr/>
        <a:lstStyle/>
        <a:p>
          <a:endParaRPr lang="en-US"/>
        </a:p>
      </dgm:t>
    </dgm:pt>
    <dgm:pt modelId="{9CF227EC-F32F-4AEC-A795-6F3CE638C069}">
      <dgm:prSet phldrT="[Text]" custT="1"/>
      <dgm:spPr/>
      <dgm:t>
        <a:bodyPr/>
        <a:lstStyle/>
        <a:p>
          <a:r>
            <a:rPr lang="en-US" sz="1800" dirty="0" smtClean="0">
              <a:latin typeface="Times New Roman" panose="02020603050405020304" pitchFamily="18" charset="0"/>
              <a:cs typeface="Times New Roman" panose="02020603050405020304" pitchFamily="18" charset="0"/>
            </a:rPr>
            <a:t>Testing</a:t>
          </a:r>
          <a:endParaRPr lang="en-US" sz="1800" dirty="0">
            <a:latin typeface="Times New Roman" panose="02020603050405020304" pitchFamily="18" charset="0"/>
            <a:cs typeface="Times New Roman" panose="02020603050405020304" pitchFamily="18" charset="0"/>
          </a:endParaRPr>
        </a:p>
      </dgm:t>
    </dgm:pt>
    <dgm:pt modelId="{E7CDC52E-D435-4433-87DD-509AFD6C8746}" type="parTrans" cxnId="{90755A05-7748-407B-B58E-04FF58339472}">
      <dgm:prSet/>
      <dgm:spPr/>
      <dgm:t>
        <a:bodyPr/>
        <a:lstStyle/>
        <a:p>
          <a:endParaRPr lang="en-US"/>
        </a:p>
      </dgm:t>
    </dgm:pt>
    <dgm:pt modelId="{9FC4CECE-A904-4E9B-9593-9FE6D6ECF0F6}" type="sibTrans" cxnId="{90755A05-7748-407B-B58E-04FF58339472}">
      <dgm:prSet/>
      <dgm:spPr/>
      <dgm:t>
        <a:bodyPr/>
        <a:lstStyle/>
        <a:p>
          <a:endParaRPr lang="en-US"/>
        </a:p>
      </dgm:t>
    </dgm:pt>
    <dgm:pt modelId="{0326E681-D525-45F4-A465-31AEF9C07448}">
      <dgm:prSet phldrT="[Text]" custT="1"/>
      <dgm:spPr/>
      <dgm:t>
        <a:bodyPr/>
        <a:lstStyle/>
        <a:p>
          <a:r>
            <a:rPr lang="en-US" sz="1800" dirty="0" smtClean="0">
              <a:latin typeface="Times New Roman" panose="02020603050405020304" pitchFamily="18" charset="0"/>
              <a:cs typeface="Times New Roman" panose="02020603050405020304" pitchFamily="18" charset="0"/>
            </a:rPr>
            <a:t>Implementation</a:t>
          </a:r>
          <a:endParaRPr lang="en-US" sz="1800" dirty="0">
            <a:latin typeface="Times New Roman" panose="02020603050405020304" pitchFamily="18" charset="0"/>
            <a:cs typeface="Times New Roman" panose="02020603050405020304" pitchFamily="18" charset="0"/>
          </a:endParaRPr>
        </a:p>
      </dgm:t>
    </dgm:pt>
    <dgm:pt modelId="{FDD72E40-E899-4395-8538-64541195806B}" type="parTrans" cxnId="{B2EEC940-9BBD-425D-9893-227405891C86}">
      <dgm:prSet/>
      <dgm:spPr/>
      <dgm:t>
        <a:bodyPr/>
        <a:lstStyle/>
        <a:p>
          <a:endParaRPr lang="en-US"/>
        </a:p>
      </dgm:t>
    </dgm:pt>
    <dgm:pt modelId="{E3253603-CF91-4F37-B134-00EB4E8CE96C}" type="sibTrans" cxnId="{B2EEC940-9BBD-425D-9893-227405891C86}">
      <dgm:prSet/>
      <dgm:spPr/>
      <dgm:t>
        <a:bodyPr/>
        <a:lstStyle/>
        <a:p>
          <a:endParaRPr lang="en-US"/>
        </a:p>
      </dgm:t>
    </dgm:pt>
    <dgm:pt modelId="{22BE010D-08AF-4D41-9877-AD6B17D63A77}">
      <dgm:prSet phldrT="[Text]" custT="1"/>
      <dgm:spPr/>
      <dgm:t>
        <a:bodyPr/>
        <a:lstStyle/>
        <a:p>
          <a:r>
            <a:rPr lang="en-US" sz="1800" dirty="0" smtClean="0">
              <a:latin typeface="Times New Roman" panose="02020603050405020304" pitchFamily="18" charset="0"/>
              <a:cs typeface="Times New Roman" panose="02020603050405020304" pitchFamily="18" charset="0"/>
            </a:rPr>
            <a:t>Maintenance</a:t>
          </a:r>
          <a:endParaRPr lang="en-US" sz="1800" dirty="0">
            <a:latin typeface="Times New Roman" panose="02020603050405020304" pitchFamily="18" charset="0"/>
            <a:cs typeface="Times New Roman" panose="02020603050405020304" pitchFamily="18" charset="0"/>
          </a:endParaRPr>
        </a:p>
      </dgm:t>
    </dgm:pt>
    <dgm:pt modelId="{E38D4388-99CB-424E-8751-426D09366FDA}" type="parTrans" cxnId="{D682B4D7-FB67-4E93-AFD6-2C6A065E37E4}">
      <dgm:prSet/>
      <dgm:spPr/>
      <dgm:t>
        <a:bodyPr/>
        <a:lstStyle/>
        <a:p>
          <a:endParaRPr lang="en-US"/>
        </a:p>
      </dgm:t>
    </dgm:pt>
    <dgm:pt modelId="{7562102C-DEBD-4A0A-8095-82D66F501BB8}" type="sibTrans" cxnId="{D682B4D7-FB67-4E93-AFD6-2C6A065E37E4}">
      <dgm:prSet/>
      <dgm:spPr/>
      <dgm:t>
        <a:bodyPr/>
        <a:lstStyle/>
        <a:p>
          <a:endParaRPr lang="en-US"/>
        </a:p>
      </dgm:t>
    </dgm:pt>
    <dgm:pt modelId="{995D4943-2DB4-4992-9C8B-605A5B261070}" type="pres">
      <dgm:prSet presAssocID="{E0B535D1-B693-42E7-A2E2-2A7E09087CEF}" presName="cycle" presStyleCnt="0">
        <dgm:presLayoutVars>
          <dgm:dir/>
          <dgm:resizeHandles val="exact"/>
        </dgm:presLayoutVars>
      </dgm:prSet>
      <dgm:spPr/>
    </dgm:pt>
    <dgm:pt modelId="{BB221474-EECA-49B7-9EB1-9FA680C1C88E}" type="pres">
      <dgm:prSet presAssocID="{5734E5DE-1631-4FFF-8E2C-8CC54B6B22DE}" presName="node" presStyleLbl="node1" presStyleIdx="0" presStyleCnt="7" custScaleX="151572" custRadScaleRad="123490" custRadScaleInc="15763">
        <dgm:presLayoutVars>
          <dgm:bulletEnabled val="1"/>
        </dgm:presLayoutVars>
      </dgm:prSet>
      <dgm:spPr/>
    </dgm:pt>
    <dgm:pt modelId="{77716A47-1925-4D7B-8858-DA7547414D56}" type="pres">
      <dgm:prSet presAssocID="{5734E5DE-1631-4FFF-8E2C-8CC54B6B22DE}" presName="spNode" presStyleCnt="0"/>
      <dgm:spPr/>
    </dgm:pt>
    <dgm:pt modelId="{3E09E110-323E-4225-B320-82E7315B9B83}" type="pres">
      <dgm:prSet presAssocID="{8B352234-FD8B-456E-865F-24ED43749F1B}" presName="sibTrans" presStyleLbl="sibTrans1D1" presStyleIdx="0" presStyleCnt="7"/>
      <dgm:spPr/>
    </dgm:pt>
    <dgm:pt modelId="{3B9350D5-AB55-4D33-8115-674AFF7ECA32}" type="pres">
      <dgm:prSet presAssocID="{5C26E5E8-E259-4EDB-88CF-6563BBB5D95A}" presName="node" presStyleLbl="node1" presStyleIdx="1" presStyleCnt="7" custScaleX="145398" custRadScaleRad="120820" custRadScaleInc="57048">
        <dgm:presLayoutVars>
          <dgm:bulletEnabled val="1"/>
        </dgm:presLayoutVars>
      </dgm:prSet>
      <dgm:spPr/>
    </dgm:pt>
    <dgm:pt modelId="{59660BDF-851F-4FBC-B7CD-D6515A986D7F}" type="pres">
      <dgm:prSet presAssocID="{5C26E5E8-E259-4EDB-88CF-6563BBB5D95A}" presName="spNode" presStyleCnt="0"/>
      <dgm:spPr/>
    </dgm:pt>
    <dgm:pt modelId="{965CD8FA-1BFB-4D7B-BC31-8A0620D1DE00}" type="pres">
      <dgm:prSet presAssocID="{BA1C5E0C-11AB-4620-A84D-0A8A5D344D7E}" presName="sibTrans" presStyleLbl="sibTrans1D1" presStyleIdx="1" presStyleCnt="7"/>
      <dgm:spPr/>
    </dgm:pt>
    <dgm:pt modelId="{5018620D-8B72-42E3-91B8-4486DF3DDC01}" type="pres">
      <dgm:prSet presAssocID="{E61905C7-2AAD-4CA5-A9CA-C75021F8293A}" presName="node" presStyleLbl="node1" presStyleIdx="2" presStyleCnt="7" custRadScaleRad="132810" custRadScaleInc="-71330">
        <dgm:presLayoutVars>
          <dgm:bulletEnabled val="1"/>
        </dgm:presLayoutVars>
      </dgm:prSet>
      <dgm:spPr/>
    </dgm:pt>
    <dgm:pt modelId="{9245B663-B3DF-4391-85DA-04FA82528751}" type="pres">
      <dgm:prSet presAssocID="{E61905C7-2AAD-4CA5-A9CA-C75021F8293A}" presName="spNode" presStyleCnt="0"/>
      <dgm:spPr/>
    </dgm:pt>
    <dgm:pt modelId="{9303A34B-F81A-48EE-A076-75959BDA42F3}" type="pres">
      <dgm:prSet presAssocID="{17FE2E6A-5F4C-412A-B87B-A6E7ECF6996D}" presName="sibTrans" presStyleLbl="sibTrans1D1" presStyleIdx="2" presStyleCnt="7"/>
      <dgm:spPr/>
    </dgm:pt>
    <dgm:pt modelId="{24CED11D-2480-4A9E-8AE9-70FDBA196624}" type="pres">
      <dgm:prSet presAssocID="{AA9DE84C-8783-416C-BBFF-2DD08C2BAD93}" presName="node" presStyleLbl="node1" presStyleIdx="3" presStyleCnt="7" custScaleX="203146" custScaleY="130383" custRadScaleRad="116738" custRadScaleInc="-112236">
        <dgm:presLayoutVars>
          <dgm:bulletEnabled val="1"/>
        </dgm:presLayoutVars>
      </dgm:prSet>
      <dgm:spPr/>
    </dgm:pt>
    <dgm:pt modelId="{89D33CFC-AA96-4CA8-A0FC-DC4F57BAEF60}" type="pres">
      <dgm:prSet presAssocID="{AA9DE84C-8783-416C-BBFF-2DD08C2BAD93}" presName="spNode" presStyleCnt="0"/>
      <dgm:spPr/>
    </dgm:pt>
    <dgm:pt modelId="{A6299C38-8545-4FFC-9375-C0A7C2A9D59B}" type="pres">
      <dgm:prSet presAssocID="{5EE3D3A9-1C5C-4D43-B2F4-1D017D7628C0}" presName="sibTrans" presStyleLbl="sibTrans1D1" presStyleIdx="3" presStyleCnt="7"/>
      <dgm:spPr/>
    </dgm:pt>
    <dgm:pt modelId="{A3FC7378-6F28-47F3-AF72-93C228188E9D}" type="pres">
      <dgm:prSet presAssocID="{9CF227EC-F32F-4AEC-A795-6F3CE638C069}" presName="node" presStyleLbl="node1" presStyleIdx="4" presStyleCnt="7" custScaleX="135280" custRadScaleRad="123583" custRadScaleInc="91945">
        <dgm:presLayoutVars>
          <dgm:bulletEnabled val="1"/>
        </dgm:presLayoutVars>
      </dgm:prSet>
      <dgm:spPr/>
      <dgm:t>
        <a:bodyPr/>
        <a:lstStyle/>
        <a:p>
          <a:endParaRPr lang="en-US"/>
        </a:p>
      </dgm:t>
    </dgm:pt>
    <dgm:pt modelId="{2F7885FA-557F-4E64-8227-4BEE937B8C29}" type="pres">
      <dgm:prSet presAssocID="{9CF227EC-F32F-4AEC-A795-6F3CE638C069}" presName="spNode" presStyleCnt="0"/>
      <dgm:spPr/>
    </dgm:pt>
    <dgm:pt modelId="{6EF7CD55-3AB4-4C6F-8AAE-BE6B695EA9B2}" type="pres">
      <dgm:prSet presAssocID="{9FC4CECE-A904-4E9B-9593-9FE6D6ECF0F6}" presName="sibTrans" presStyleLbl="sibTrans1D1" presStyleIdx="4" presStyleCnt="7"/>
      <dgm:spPr/>
    </dgm:pt>
    <dgm:pt modelId="{39036B7D-ACED-4A32-9CF3-95279B4602BB}" type="pres">
      <dgm:prSet presAssocID="{0326E681-D525-45F4-A465-31AEF9C07448}" presName="node" presStyleLbl="node1" presStyleIdx="5" presStyleCnt="7" custScaleX="234674" custScaleY="126750" custRadScaleRad="126626" custRadScaleInc="20414">
        <dgm:presLayoutVars>
          <dgm:bulletEnabled val="1"/>
        </dgm:presLayoutVars>
      </dgm:prSet>
      <dgm:spPr/>
    </dgm:pt>
    <dgm:pt modelId="{0CED342D-5E5D-4709-A31C-B0CE78260FFD}" type="pres">
      <dgm:prSet presAssocID="{0326E681-D525-45F4-A465-31AEF9C07448}" presName="spNode" presStyleCnt="0"/>
      <dgm:spPr/>
    </dgm:pt>
    <dgm:pt modelId="{50151307-A177-4353-AAC3-8035261B188B}" type="pres">
      <dgm:prSet presAssocID="{E3253603-CF91-4F37-B134-00EB4E8CE96C}" presName="sibTrans" presStyleLbl="sibTrans1D1" presStyleIdx="5" presStyleCnt="7"/>
      <dgm:spPr/>
    </dgm:pt>
    <dgm:pt modelId="{F51F52F1-BA79-45F1-8BFB-4AD3E4BD8BFE}" type="pres">
      <dgm:prSet presAssocID="{22BE010D-08AF-4D41-9877-AD6B17D63A77}" presName="node" presStyleLbl="node1" presStyleIdx="6" presStyleCnt="7" custScaleX="188894" custRadScaleRad="119077" custRadScaleInc="-73983">
        <dgm:presLayoutVars>
          <dgm:bulletEnabled val="1"/>
        </dgm:presLayoutVars>
      </dgm:prSet>
      <dgm:spPr/>
      <dgm:t>
        <a:bodyPr/>
        <a:lstStyle/>
        <a:p>
          <a:endParaRPr lang="en-US"/>
        </a:p>
      </dgm:t>
    </dgm:pt>
    <dgm:pt modelId="{34119F77-F436-4AE1-BBF7-61F2EF455007}" type="pres">
      <dgm:prSet presAssocID="{22BE010D-08AF-4D41-9877-AD6B17D63A77}" presName="spNode" presStyleCnt="0"/>
      <dgm:spPr/>
    </dgm:pt>
    <dgm:pt modelId="{88A7BE1B-9B06-479B-8A7E-F7F61879E2E9}" type="pres">
      <dgm:prSet presAssocID="{7562102C-DEBD-4A0A-8095-82D66F501BB8}" presName="sibTrans" presStyleLbl="sibTrans1D1" presStyleIdx="6" presStyleCnt="7"/>
      <dgm:spPr/>
    </dgm:pt>
  </dgm:ptLst>
  <dgm:cxnLst>
    <dgm:cxn modelId="{A264BB55-9320-4B2D-861D-FB595D1907DA}" type="presOf" srcId="{7562102C-DEBD-4A0A-8095-82D66F501BB8}" destId="{88A7BE1B-9B06-479B-8A7E-F7F61879E2E9}" srcOrd="0" destOrd="0" presId="urn:microsoft.com/office/officeart/2005/8/layout/cycle5"/>
    <dgm:cxn modelId="{54DAA324-0699-4FA8-AC0F-2AB058ADF1C4}" type="presOf" srcId="{0326E681-D525-45F4-A465-31AEF9C07448}" destId="{39036B7D-ACED-4A32-9CF3-95279B4602BB}" srcOrd="0" destOrd="0" presId="urn:microsoft.com/office/officeart/2005/8/layout/cycle5"/>
    <dgm:cxn modelId="{B2EEC940-9BBD-425D-9893-227405891C86}" srcId="{E0B535D1-B693-42E7-A2E2-2A7E09087CEF}" destId="{0326E681-D525-45F4-A465-31AEF9C07448}" srcOrd="5" destOrd="0" parTransId="{FDD72E40-E899-4395-8538-64541195806B}" sibTransId="{E3253603-CF91-4F37-B134-00EB4E8CE96C}"/>
    <dgm:cxn modelId="{3FDB9129-7B02-421E-A44B-9F1388B106F3}" srcId="{E0B535D1-B693-42E7-A2E2-2A7E09087CEF}" destId="{5734E5DE-1631-4FFF-8E2C-8CC54B6B22DE}" srcOrd="0" destOrd="0" parTransId="{41B59A24-07BE-4542-BD93-CBB12C3F035E}" sibTransId="{8B352234-FD8B-456E-865F-24ED43749F1B}"/>
    <dgm:cxn modelId="{DA81363E-D3DC-4A42-A9A2-741ED4C5C137}" type="presOf" srcId="{17FE2E6A-5F4C-412A-B87B-A6E7ECF6996D}" destId="{9303A34B-F81A-48EE-A076-75959BDA42F3}" srcOrd="0" destOrd="0" presId="urn:microsoft.com/office/officeart/2005/8/layout/cycle5"/>
    <dgm:cxn modelId="{90755A05-7748-407B-B58E-04FF58339472}" srcId="{E0B535D1-B693-42E7-A2E2-2A7E09087CEF}" destId="{9CF227EC-F32F-4AEC-A795-6F3CE638C069}" srcOrd="4" destOrd="0" parTransId="{E7CDC52E-D435-4433-87DD-509AFD6C8746}" sibTransId="{9FC4CECE-A904-4E9B-9593-9FE6D6ECF0F6}"/>
    <dgm:cxn modelId="{709EC887-CA64-4F2F-8E0E-DF514B913503}" type="presOf" srcId="{5734E5DE-1631-4FFF-8E2C-8CC54B6B22DE}" destId="{BB221474-EECA-49B7-9EB1-9FA680C1C88E}" srcOrd="0" destOrd="0" presId="urn:microsoft.com/office/officeart/2005/8/layout/cycle5"/>
    <dgm:cxn modelId="{BC7EE340-6625-4926-BE1B-EEF2F73BA1C7}" type="presOf" srcId="{8B352234-FD8B-456E-865F-24ED43749F1B}" destId="{3E09E110-323E-4225-B320-82E7315B9B83}" srcOrd="0" destOrd="0" presId="urn:microsoft.com/office/officeart/2005/8/layout/cycle5"/>
    <dgm:cxn modelId="{CF489807-A509-4686-B38D-1CE7D5C45AB7}" type="presOf" srcId="{E61905C7-2AAD-4CA5-A9CA-C75021F8293A}" destId="{5018620D-8B72-42E3-91B8-4486DF3DDC01}" srcOrd="0" destOrd="0" presId="urn:microsoft.com/office/officeart/2005/8/layout/cycle5"/>
    <dgm:cxn modelId="{D682B4D7-FB67-4E93-AFD6-2C6A065E37E4}" srcId="{E0B535D1-B693-42E7-A2E2-2A7E09087CEF}" destId="{22BE010D-08AF-4D41-9877-AD6B17D63A77}" srcOrd="6" destOrd="0" parTransId="{E38D4388-99CB-424E-8751-426D09366FDA}" sibTransId="{7562102C-DEBD-4A0A-8095-82D66F501BB8}"/>
    <dgm:cxn modelId="{216F850E-E5CF-4DFB-9DF8-6C758C2916D2}" type="presOf" srcId="{22BE010D-08AF-4D41-9877-AD6B17D63A77}" destId="{F51F52F1-BA79-45F1-8BFB-4AD3E4BD8BFE}" srcOrd="0" destOrd="0" presId="urn:microsoft.com/office/officeart/2005/8/layout/cycle5"/>
    <dgm:cxn modelId="{565F33E7-A673-4489-A0AE-8A4298C4C331}" srcId="{E0B535D1-B693-42E7-A2E2-2A7E09087CEF}" destId="{E61905C7-2AAD-4CA5-A9CA-C75021F8293A}" srcOrd="2" destOrd="0" parTransId="{EDF1F37A-5775-4044-9EFC-12158B154C4C}" sibTransId="{17FE2E6A-5F4C-412A-B87B-A6E7ECF6996D}"/>
    <dgm:cxn modelId="{8F58CE97-C75D-4974-B601-216B4519E6CE}" srcId="{E0B535D1-B693-42E7-A2E2-2A7E09087CEF}" destId="{5C26E5E8-E259-4EDB-88CF-6563BBB5D95A}" srcOrd="1" destOrd="0" parTransId="{79618614-FA22-48D3-829A-9C1E8392471B}" sibTransId="{BA1C5E0C-11AB-4620-A84D-0A8A5D344D7E}"/>
    <dgm:cxn modelId="{BD0D43D3-A3EC-4976-BF4F-D53032E184EB}" type="presOf" srcId="{E3253603-CF91-4F37-B134-00EB4E8CE96C}" destId="{50151307-A177-4353-AAC3-8035261B188B}" srcOrd="0" destOrd="0" presId="urn:microsoft.com/office/officeart/2005/8/layout/cycle5"/>
    <dgm:cxn modelId="{1B7C5CB7-E3C3-46B0-9619-F5E28B417159}" type="presOf" srcId="{5EE3D3A9-1C5C-4D43-B2F4-1D017D7628C0}" destId="{A6299C38-8545-4FFC-9375-C0A7C2A9D59B}" srcOrd="0" destOrd="0" presId="urn:microsoft.com/office/officeart/2005/8/layout/cycle5"/>
    <dgm:cxn modelId="{40AD21D7-9F30-4DE7-A563-08B316A1C019}" type="presOf" srcId="{9CF227EC-F32F-4AEC-A795-6F3CE638C069}" destId="{A3FC7378-6F28-47F3-AF72-93C228188E9D}" srcOrd="0" destOrd="0" presId="urn:microsoft.com/office/officeart/2005/8/layout/cycle5"/>
    <dgm:cxn modelId="{473BC043-60E1-49FD-B9B9-E78AC437740C}" type="presOf" srcId="{AA9DE84C-8783-416C-BBFF-2DD08C2BAD93}" destId="{24CED11D-2480-4A9E-8AE9-70FDBA196624}" srcOrd="0" destOrd="0" presId="urn:microsoft.com/office/officeart/2005/8/layout/cycle5"/>
    <dgm:cxn modelId="{17811D8A-A3CE-42C2-BEBF-2A2B639630D5}" type="presOf" srcId="{9FC4CECE-A904-4E9B-9593-9FE6D6ECF0F6}" destId="{6EF7CD55-3AB4-4C6F-8AAE-BE6B695EA9B2}" srcOrd="0" destOrd="0" presId="urn:microsoft.com/office/officeart/2005/8/layout/cycle5"/>
    <dgm:cxn modelId="{EB616EDA-A297-49BF-A122-E193CDB1C5FF}" type="presOf" srcId="{BA1C5E0C-11AB-4620-A84D-0A8A5D344D7E}" destId="{965CD8FA-1BFB-4D7B-BC31-8A0620D1DE00}" srcOrd="0" destOrd="0" presId="urn:microsoft.com/office/officeart/2005/8/layout/cycle5"/>
    <dgm:cxn modelId="{FB6DF6E8-24A1-4339-BBE7-CB1CBA0E319C}" srcId="{E0B535D1-B693-42E7-A2E2-2A7E09087CEF}" destId="{AA9DE84C-8783-416C-BBFF-2DD08C2BAD93}" srcOrd="3" destOrd="0" parTransId="{F02F8C18-F46C-44A8-990E-20245B6B74A0}" sibTransId="{5EE3D3A9-1C5C-4D43-B2F4-1D017D7628C0}"/>
    <dgm:cxn modelId="{52EA01F4-C448-4A1B-A02F-C16D76ED0E66}" type="presOf" srcId="{E0B535D1-B693-42E7-A2E2-2A7E09087CEF}" destId="{995D4943-2DB4-4992-9C8B-605A5B261070}" srcOrd="0" destOrd="0" presId="urn:microsoft.com/office/officeart/2005/8/layout/cycle5"/>
    <dgm:cxn modelId="{923D7C8F-72E2-4EE3-869A-A535CDE388A3}" type="presOf" srcId="{5C26E5E8-E259-4EDB-88CF-6563BBB5D95A}" destId="{3B9350D5-AB55-4D33-8115-674AFF7ECA32}" srcOrd="0" destOrd="0" presId="urn:microsoft.com/office/officeart/2005/8/layout/cycle5"/>
    <dgm:cxn modelId="{DB37B0D0-DE9F-4EB2-8A7D-09B6C36C3C30}" type="presParOf" srcId="{995D4943-2DB4-4992-9C8B-605A5B261070}" destId="{BB221474-EECA-49B7-9EB1-9FA680C1C88E}" srcOrd="0" destOrd="0" presId="urn:microsoft.com/office/officeart/2005/8/layout/cycle5"/>
    <dgm:cxn modelId="{AE2CA85F-8947-47CA-992E-7C1078FD8410}" type="presParOf" srcId="{995D4943-2DB4-4992-9C8B-605A5B261070}" destId="{77716A47-1925-4D7B-8858-DA7547414D56}" srcOrd="1" destOrd="0" presId="urn:microsoft.com/office/officeart/2005/8/layout/cycle5"/>
    <dgm:cxn modelId="{4037952D-73CD-4888-AA3C-283CC53977E1}" type="presParOf" srcId="{995D4943-2DB4-4992-9C8B-605A5B261070}" destId="{3E09E110-323E-4225-B320-82E7315B9B83}" srcOrd="2" destOrd="0" presId="urn:microsoft.com/office/officeart/2005/8/layout/cycle5"/>
    <dgm:cxn modelId="{F2596B14-06B4-44DE-8817-C8E877371646}" type="presParOf" srcId="{995D4943-2DB4-4992-9C8B-605A5B261070}" destId="{3B9350D5-AB55-4D33-8115-674AFF7ECA32}" srcOrd="3" destOrd="0" presId="urn:microsoft.com/office/officeart/2005/8/layout/cycle5"/>
    <dgm:cxn modelId="{005E63F6-FBD9-40D8-977E-86480655AF65}" type="presParOf" srcId="{995D4943-2DB4-4992-9C8B-605A5B261070}" destId="{59660BDF-851F-4FBC-B7CD-D6515A986D7F}" srcOrd="4" destOrd="0" presId="urn:microsoft.com/office/officeart/2005/8/layout/cycle5"/>
    <dgm:cxn modelId="{066313D3-B2D9-4198-890D-259EA8A29518}" type="presParOf" srcId="{995D4943-2DB4-4992-9C8B-605A5B261070}" destId="{965CD8FA-1BFB-4D7B-BC31-8A0620D1DE00}" srcOrd="5" destOrd="0" presId="urn:microsoft.com/office/officeart/2005/8/layout/cycle5"/>
    <dgm:cxn modelId="{AC17B89C-18C3-409B-8B6E-3BA057C1D709}" type="presParOf" srcId="{995D4943-2DB4-4992-9C8B-605A5B261070}" destId="{5018620D-8B72-42E3-91B8-4486DF3DDC01}" srcOrd="6" destOrd="0" presId="urn:microsoft.com/office/officeart/2005/8/layout/cycle5"/>
    <dgm:cxn modelId="{6CCB0510-EA12-4464-921F-732274236C93}" type="presParOf" srcId="{995D4943-2DB4-4992-9C8B-605A5B261070}" destId="{9245B663-B3DF-4391-85DA-04FA82528751}" srcOrd="7" destOrd="0" presId="urn:microsoft.com/office/officeart/2005/8/layout/cycle5"/>
    <dgm:cxn modelId="{24FB0293-4F73-467D-B120-2A03C5309EC5}" type="presParOf" srcId="{995D4943-2DB4-4992-9C8B-605A5B261070}" destId="{9303A34B-F81A-48EE-A076-75959BDA42F3}" srcOrd="8" destOrd="0" presId="urn:microsoft.com/office/officeart/2005/8/layout/cycle5"/>
    <dgm:cxn modelId="{998B144F-346D-4509-8200-6AA47714D613}" type="presParOf" srcId="{995D4943-2DB4-4992-9C8B-605A5B261070}" destId="{24CED11D-2480-4A9E-8AE9-70FDBA196624}" srcOrd="9" destOrd="0" presId="urn:microsoft.com/office/officeart/2005/8/layout/cycle5"/>
    <dgm:cxn modelId="{4AB8B487-AD84-4D02-B5C0-84458A13DEE4}" type="presParOf" srcId="{995D4943-2DB4-4992-9C8B-605A5B261070}" destId="{89D33CFC-AA96-4CA8-A0FC-DC4F57BAEF60}" srcOrd="10" destOrd="0" presId="urn:microsoft.com/office/officeart/2005/8/layout/cycle5"/>
    <dgm:cxn modelId="{394CAD27-61FA-4F69-878F-A34AF8EA5DCB}" type="presParOf" srcId="{995D4943-2DB4-4992-9C8B-605A5B261070}" destId="{A6299C38-8545-4FFC-9375-C0A7C2A9D59B}" srcOrd="11" destOrd="0" presId="urn:microsoft.com/office/officeart/2005/8/layout/cycle5"/>
    <dgm:cxn modelId="{82C73867-A304-48C0-8A66-2B9F41E2514F}" type="presParOf" srcId="{995D4943-2DB4-4992-9C8B-605A5B261070}" destId="{A3FC7378-6F28-47F3-AF72-93C228188E9D}" srcOrd="12" destOrd="0" presId="urn:microsoft.com/office/officeart/2005/8/layout/cycle5"/>
    <dgm:cxn modelId="{2C470FA0-0A5F-4AFC-A72D-9B7A955BE1AA}" type="presParOf" srcId="{995D4943-2DB4-4992-9C8B-605A5B261070}" destId="{2F7885FA-557F-4E64-8227-4BEE937B8C29}" srcOrd="13" destOrd="0" presId="urn:microsoft.com/office/officeart/2005/8/layout/cycle5"/>
    <dgm:cxn modelId="{688D8C6E-94C4-4D7D-A5A4-9BA546B17534}" type="presParOf" srcId="{995D4943-2DB4-4992-9C8B-605A5B261070}" destId="{6EF7CD55-3AB4-4C6F-8AAE-BE6B695EA9B2}" srcOrd="14" destOrd="0" presId="urn:microsoft.com/office/officeart/2005/8/layout/cycle5"/>
    <dgm:cxn modelId="{3F6C8009-25FD-4859-9590-516F7DF31848}" type="presParOf" srcId="{995D4943-2DB4-4992-9C8B-605A5B261070}" destId="{39036B7D-ACED-4A32-9CF3-95279B4602BB}" srcOrd="15" destOrd="0" presId="urn:microsoft.com/office/officeart/2005/8/layout/cycle5"/>
    <dgm:cxn modelId="{B4A6714D-5DC5-43D4-80DD-6896C58C8333}" type="presParOf" srcId="{995D4943-2DB4-4992-9C8B-605A5B261070}" destId="{0CED342D-5E5D-4709-A31C-B0CE78260FFD}" srcOrd="16" destOrd="0" presId="urn:microsoft.com/office/officeart/2005/8/layout/cycle5"/>
    <dgm:cxn modelId="{5CCD5345-29B4-4A9C-8910-E795E0ED0383}" type="presParOf" srcId="{995D4943-2DB4-4992-9C8B-605A5B261070}" destId="{50151307-A177-4353-AAC3-8035261B188B}" srcOrd="17" destOrd="0" presId="urn:microsoft.com/office/officeart/2005/8/layout/cycle5"/>
    <dgm:cxn modelId="{E2746EEF-B0CA-44DF-817B-2DAF0B717600}" type="presParOf" srcId="{995D4943-2DB4-4992-9C8B-605A5B261070}" destId="{F51F52F1-BA79-45F1-8BFB-4AD3E4BD8BFE}" srcOrd="18" destOrd="0" presId="urn:microsoft.com/office/officeart/2005/8/layout/cycle5"/>
    <dgm:cxn modelId="{F127F7D5-2330-4F07-BA06-8A083AFE9F62}" type="presParOf" srcId="{995D4943-2DB4-4992-9C8B-605A5B261070}" destId="{34119F77-F436-4AE1-BBF7-61F2EF455007}" srcOrd="19" destOrd="0" presId="urn:microsoft.com/office/officeart/2005/8/layout/cycle5"/>
    <dgm:cxn modelId="{05A099FA-A01B-4FCB-B079-1056C3371BFF}" type="presParOf" srcId="{995D4943-2DB4-4992-9C8B-605A5B261070}" destId="{88A7BE1B-9B06-479B-8A7E-F7F61879E2E9}" srcOrd="20"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ACF3E52-10DC-44AB-B7D9-11A3C199567A}" type="doc">
      <dgm:prSet loTypeId="urn:microsoft.com/office/officeart/2005/8/layout/StepDownProcess" loCatId="process" qsTypeId="urn:microsoft.com/office/officeart/2005/8/quickstyle/3d3" qsCatId="3D" csTypeId="urn:microsoft.com/office/officeart/2005/8/colors/accent1_2" csCatId="accent1" phldr="1"/>
      <dgm:spPr/>
      <dgm:t>
        <a:bodyPr/>
        <a:lstStyle/>
        <a:p>
          <a:endParaRPr lang="en-US"/>
        </a:p>
      </dgm:t>
    </dgm:pt>
    <dgm:pt modelId="{9D6D81E9-B68F-4473-B7AC-1477698A0C2E}">
      <dgm:prSet phldrT="[Text]" custT="1"/>
      <dgm:spPr/>
      <dgm:t>
        <a:bodyPr/>
        <a:lstStyle/>
        <a:p>
          <a:r>
            <a:rPr lang="en-US" sz="1600" dirty="0" smtClean="0">
              <a:latin typeface="Times New Roman" panose="02020603050405020304" pitchFamily="18" charset="0"/>
              <a:cs typeface="Times New Roman" panose="02020603050405020304" pitchFamily="18" charset="0"/>
            </a:rPr>
            <a:t>planning</a:t>
          </a:r>
          <a:endParaRPr lang="en-US" sz="1600" dirty="0">
            <a:latin typeface="Times New Roman" panose="02020603050405020304" pitchFamily="18" charset="0"/>
            <a:cs typeface="Times New Roman" panose="02020603050405020304" pitchFamily="18" charset="0"/>
          </a:endParaRPr>
        </a:p>
      </dgm:t>
    </dgm:pt>
    <dgm:pt modelId="{423DC7CB-62C9-45FD-87C6-3865D3131692}" type="parTrans" cxnId="{A88FF60F-B989-4D22-B0C7-B349951A5813}">
      <dgm:prSet/>
      <dgm:spPr/>
      <dgm:t>
        <a:bodyPr/>
        <a:lstStyle/>
        <a:p>
          <a:endParaRPr lang="en-US"/>
        </a:p>
      </dgm:t>
    </dgm:pt>
    <dgm:pt modelId="{4CD2D3A9-7575-463B-8D49-123F0A00A9EE}" type="sibTrans" cxnId="{A88FF60F-B989-4D22-B0C7-B349951A5813}">
      <dgm:prSet/>
      <dgm:spPr/>
      <dgm:t>
        <a:bodyPr/>
        <a:lstStyle/>
        <a:p>
          <a:endParaRPr lang="en-US"/>
        </a:p>
      </dgm:t>
    </dgm:pt>
    <dgm:pt modelId="{FB0A8FDC-4AA2-43C1-8DD9-F4E2E3C75960}">
      <dgm:prSet phldrT="[Text]" custT="1"/>
      <dgm:spPr/>
      <dgm:t>
        <a:bodyPr/>
        <a:lstStyle/>
        <a:p>
          <a:r>
            <a:rPr lang="en-US" sz="1600" dirty="0" smtClean="0">
              <a:latin typeface="Times New Roman" panose="02020603050405020304" pitchFamily="18" charset="0"/>
              <a:cs typeface="Times New Roman" panose="02020603050405020304" pitchFamily="18" charset="0"/>
            </a:rPr>
            <a:t>Design</a:t>
          </a:r>
          <a:endParaRPr lang="en-US" sz="1600" dirty="0">
            <a:latin typeface="Times New Roman" panose="02020603050405020304" pitchFamily="18" charset="0"/>
            <a:cs typeface="Times New Roman" panose="02020603050405020304" pitchFamily="18" charset="0"/>
          </a:endParaRPr>
        </a:p>
      </dgm:t>
    </dgm:pt>
    <dgm:pt modelId="{78604516-3DA1-429C-B311-F435B8D7D4AA}" type="parTrans" cxnId="{9D40483B-3F9F-429A-821A-F067880325D5}">
      <dgm:prSet/>
      <dgm:spPr/>
      <dgm:t>
        <a:bodyPr/>
        <a:lstStyle/>
        <a:p>
          <a:endParaRPr lang="en-US"/>
        </a:p>
      </dgm:t>
    </dgm:pt>
    <dgm:pt modelId="{5D056BE9-7AD4-4BAE-9EC0-E422F1257D5B}" type="sibTrans" cxnId="{9D40483B-3F9F-429A-821A-F067880325D5}">
      <dgm:prSet/>
      <dgm:spPr/>
      <dgm:t>
        <a:bodyPr/>
        <a:lstStyle/>
        <a:p>
          <a:endParaRPr lang="en-US"/>
        </a:p>
      </dgm:t>
    </dgm:pt>
    <dgm:pt modelId="{91F89234-FB06-4D28-AF80-846E7AA05719}">
      <dgm:prSet phldrT="[Text]" custT="1"/>
      <dgm:spPr/>
      <dgm:t>
        <a:bodyPr/>
        <a:lstStyle/>
        <a:p>
          <a:r>
            <a:rPr lang="en-US" sz="1600" dirty="0" smtClean="0">
              <a:latin typeface="Times New Roman" panose="02020603050405020304" pitchFamily="18" charset="0"/>
              <a:cs typeface="Times New Roman" panose="02020603050405020304" pitchFamily="18" charset="0"/>
            </a:rPr>
            <a:t> Development</a:t>
          </a:r>
          <a:endParaRPr lang="en-US" sz="1600" dirty="0">
            <a:latin typeface="Times New Roman" panose="02020603050405020304" pitchFamily="18" charset="0"/>
            <a:cs typeface="Times New Roman" panose="02020603050405020304" pitchFamily="18" charset="0"/>
          </a:endParaRPr>
        </a:p>
      </dgm:t>
    </dgm:pt>
    <dgm:pt modelId="{A3D40989-B88E-4C9D-B3A1-E3858D8B331B}" type="parTrans" cxnId="{A407D145-B047-4BC9-ACEA-9D3FA38BCF73}">
      <dgm:prSet/>
      <dgm:spPr/>
      <dgm:t>
        <a:bodyPr/>
        <a:lstStyle/>
        <a:p>
          <a:endParaRPr lang="en-US"/>
        </a:p>
      </dgm:t>
    </dgm:pt>
    <dgm:pt modelId="{11A7F848-3076-465B-BB89-E146581DF42E}" type="sibTrans" cxnId="{A407D145-B047-4BC9-ACEA-9D3FA38BCF73}">
      <dgm:prSet/>
      <dgm:spPr/>
      <dgm:t>
        <a:bodyPr/>
        <a:lstStyle/>
        <a:p>
          <a:endParaRPr lang="en-US"/>
        </a:p>
      </dgm:t>
    </dgm:pt>
    <dgm:pt modelId="{10712144-E48D-41FA-A221-D87EECE7EA15}">
      <dgm:prSet phldrT="[Text]" custT="1"/>
      <dgm:spPr/>
      <dgm:t>
        <a:bodyPr/>
        <a:lstStyle/>
        <a:p>
          <a:r>
            <a:rPr lang="en-US" sz="1600" dirty="0" smtClean="0">
              <a:latin typeface="Times New Roman" panose="02020603050405020304" pitchFamily="18" charset="0"/>
              <a:cs typeface="Times New Roman" panose="02020603050405020304" pitchFamily="18" charset="0"/>
            </a:rPr>
            <a:t>Testing </a:t>
          </a:r>
          <a:endParaRPr lang="en-US" sz="1600" dirty="0">
            <a:latin typeface="Times New Roman" panose="02020603050405020304" pitchFamily="18" charset="0"/>
            <a:cs typeface="Times New Roman" panose="02020603050405020304" pitchFamily="18" charset="0"/>
          </a:endParaRPr>
        </a:p>
      </dgm:t>
    </dgm:pt>
    <dgm:pt modelId="{48FAB404-0F63-49EA-B454-63E77E9E0A20}" type="parTrans" cxnId="{BD5CB3E3-6E47-4CD6-BF60-0A22C889E66B}">
      <dgm:prSet/>
      <dgm:spPr/>
      <dgm:t>
        <a:bodyPr/>
        <a:lstStyle/>
        <a:p>
          <a:endParaRPr lang="en-US"/>
        </a:p>
      </dgm:t>
    </dgm:pt>
    <dgm:pt modelId="{2FD63853-E01C-4054-BDA2-414E3A857D23}" type="sibTrans" cxnId="{BD5CB3E3-6E47-4CD6-BF60-0A22C889E66B}">
      <dgm:prSet/>
      <dgm:spPr/>
      <dgm:t>
        <a:bodyPr/>
        <a:lstStyle/>
        <a:p>
          <a:endParaRPr lang="en-US"/>
        </a:p>
      </dgm:t>
    </dgm:pt>
    <dgm:pt modelId="{B2FD26E1-C176-4212-8A7D-65B8922412C1}">
      <dgm:prSet phldrT="[Text]" custT="1"/>
      <dgm:spPr/>
      <dgm:t>
        <a:bodyPr/>
        <a:lstStyle/>
        <a:p>
          <a:r>
            <a:rPr lang="en-US" sz="1600" dirty="0" smtClean="0">
              <a:latin typeface="Times New Roman" panose="02020603050405020304" pitchFamily="18" charset="0"/>
              <a:cs typeface="Times New Roman" panose="02020603050405020304" pitchFamily="18" charset="0"/>
            </a:rPr>
            <a:t>Implementation</a:t>
          </a:r>
          <a:endParaRPr lang="en-US" sz="1600" dirty="0">
            <a:latin typeface="Times New Roman" panose="02020603050405020304" pitchFamily="18" charset="0"/>
            <a:cs typeface="Times New Roman" panose="02020603050405020304" pitchFamily="18" charset="0"/>
          </a:endParaRPr>
        </a:p>
      </dgm:t>
    </dgm:pt>
    <dgm:pt modelId="{DB7083BA-D9DD-4A9F-9FDF-24E365242E4B}" type="parTrans" cxnId="{728C6222-207A-4E09-9AC4-CB7E31B45EEE}">
      <dgm:prSet/>
      <dgm:spPr/>
      <dgm:t>
        <a:bodyPr/>
        <a:lstStyle/>
        <a:p>
          <a:endParaRPr lang="en-US"/>
        </a:p>
      </dgm:t>
    </dgm:pt>
    <dgm:pt modelId="{C38E8D13-F884-4089-A0D8-B10B26FBACCD}" type="sibTrans" cxnId="{728C6222-207A-4E09-9AC4-CB7E31B45EEE}">
      <dgm:prSet/>
      <dgm:spPr/>
      <dgm:t>
        <a:bodyPr/>
        <a:lstStyle/>
        <a:p>
          <a:endParaRPr lang="en-US"/>
        </a:p>
      </dgm:t>
    </dgm:pt>
    <dgm:pt modelId="{6AAFD36C-1DD0-482F-9227-E16FF1A65D48}">
      <dgm:prSet phldrT="[Text]" custT="1"/>
      <dgm:spPr/>
      <dgm:t>
        <a:bodyPr/>
        <a:lstStyle/>
        <a:p>
          <a:r>
            <a:rPr lang="en-US" sz="1600" dirty="0" smtClean="0">
              <a:latin typeface="Times New Roman" panose="02020603050405020304" pitchFamily="18" charset="0"/>
              <a:cs typeface="Times New Roman" panose="02020603050405020304" pitchFamily="18" charset="0"/>
            </a:rPr>
            <a:t>Maintenance  </a:t>
          </a:r>
          <a:endParaRPr lang="en-US" sz="1600" dirty="0">
            <a:latin typeface="Times New Roman" panose="02020603050405020304" pitchFamily="18" charset="0"/>
            <a:cs typeface="Times New Roman" panose="02020603050405020304" pitchFamily="18" charset="0"/>
          </a:endParaRPr>
        </a:p>
      </dgm:t>
    </dgm:pt>
    <dgm:pt modelId="{7FE8CC9D-E9D3-43C4-9C48-FF731DC977F9}" type="parTrans" cxnId="{E24887B5-B4AF-4FB5-9E2E-F08D94155D49}">
      <dgm:prSet/>
      <dgm:spPr/>
      <dgm:t>
        <a:bodyPr/>
        <a:lstStyle/>
        <a:p>
          <a:endParaRPr lang="en-US"/>
        </a:p>
      </dgm:t>
    </dgm:pt>
    <dgm:pt modelId="{75F5EB5A-52E0-435E-9184-41F5FD719249}" type="sibTrans" cxnId="{E24887B5-B4AF-4FB5-9E2E-F08D94155D49}">
      <dgm:prSet/>
      <dgm:spPr/>
      <dgm:t>
        <a:bodyPr/>
        <a:lstStyle/>
        <a:p>
          <a:endParaRPr lang="en-US"/>
        </a:p>
      </dgm:t>
    </dgm:pt>
    <dgm:pt modelId="{F63795A9-A05E-4AEA-A8C6-227EA2C655D2}">
      <dgm:prSet phldrT="[Text]" custT="1"/>
      <dgm:spPr/>
      <dgm:t>
        <a:bodyPr/>
        <a:lstStyle/>
        <a:p>
          <a:r>
            <a:rPr lang="en-US" sz="1600" dirty="0" smtClean="0">
              <a:latin typeface="Times New Roman" panose="02020603050405020304" pitchFamily="18" charset="0"/>
              <a:cs typeface="Times New Roman" panose="02020603050405020304" pitchFamily="18" charset="0"/>
            </a:rPr>
            <a:t>Analysis</a:t>
          </a:r>
          <a:endParaRPr lang="en-US" sz="1600" dirty="0">
            <a:latin typeface="Times New Roman" panose="02020603050405020304" pitchFamily="18" charset="0"/>
            <a:cs typeface="Times New Roman" panose="02020603050405020304" pitchFamily="18" charset="0"/>
          </a:endParaRPr>
        </a:p>
      </dgm:t>
    </dgm:pt>
    <dgm:pt modelId="{04948221-C2BF-488E-A5B3-CB4F01520AEC}" type="sibTrans" cxnId="{77D1A483-C014-4B0B-86EE-D63B1299E673}">
      <dgm:prSet/>
      <dgm:spPr/>
      <dgm:t>
        <a:bodyPr/>
        <a:lstStyle/>
        <a:p>
          <a:endParaRPr lang="en-US"/>
        </a:p>
      </dgm:t>
    </dgm:pt>
    <dgm:pt modelId="{B33F424B-6E6F-4738-8A45-AA98BD6B3619}" type="parTrans" cxnId="{77D1A483-C014-4B0B-86EE-D63B1299E673}">
      <dgm:prSet/>
      <dgm:spPr/>
      <dgm:t>
        <a:bodyPr/>
        <a:lstStyle/>
        <a:p>
          <a:endParaRPr lang="en-US"/>
        </a:p>
      </dgm:t>
    </dgm:pt>
    <dgm:pt modelId="{24510206-3E5D-467F-AEDA-E08B351D4E82}" type="pres">
      <dgm:prSet presAssocID="{5ACF3E52-10DC-44AB-B7D9-11A3C199567A}" presName="rootnode" presStyleCnt="0">
        <dgm:presLayoutVars>
          <dgm:chMax/>
          <dgm:chPref/>
          <dgm:dir/>
          <dgm:animLvl val="lvl"/>
        </dgm:presLayoutVars>
      </dgm:prSet>
      <dgm:spPr/>
    </dgm:pt>
    <dgm:pt modelId="{9115F332-2B69-42E4-9791-4FB08A11963E}" type="pres">
      <dgm:prSet presAssocID="{9D6D81E9-B68F-4473-B7AC-1477698A0C2E}" presName="composite" presStyleCnt="0"/>
      <dgm:spPr/>
    </dgm:pt>
    <dgm:pt modelId="{8AE28C97-18A6-4797-987B-76E797B83CFE}" type="pres">
      <dgm:prSet presAssocID="{9D6D81E9-B68F-4473-B7AC-1477698A0C2E}" presName="bentUpArrow1" presStyleLbl="alignImgPlace1" presStyleIdx="0" presStyleCnt="6" custScaleX="118865" custScaleY="81842" custLinFactNeighborX="-33910" custLinFactNeighborY="3717"/>
      <dgm:spPr/>
    </dgm:pt>
    <dgm:pt modelId="{E1CF24A2-F1A3-4C8B-A109-C83B773DC52B}" type="pres">
      <dgm:prSet presAssocID="{9D6D81E9-B68F-4473-B7AC-1477698A0C2E}" presName="ParentText" presStyleLbl="node1" presStyleIdx="0" presStyleCnt="7" custScaleX="175642" custLinFactX="-37553" custLinFactNeighborX="-100000" custLinFactNeighborY="9625">
        <dgm:presLayoutVars>
          <dgm:chMax val="1"/>
          <dgm:chPref val="1"/>
          <dgm:bulletEnabled val="1"/>
        </dgm:presLayoutVars>
      </dgm:prSet>
      <dgm:spPr/>
    </dgm:pt>
    <dgm:pt modelId="{AB0FD41B-8D89-4A74-ABFA-C556E1FBAEA5}" type="pres">
      <dgm:prSet presAssocID="{9D6D81E9-B68F-4473-B7AC-1477698A0C2E}" presName="ChildText" presStyleLbl="revTx" presStyleIdx="0" presStyleCnt="6">
        <dgm:presLayoutVars>
          <dgm:chMax val="0"/>
          <dgm:chPref val="0"/>
          <dgm:bulletEnabled val="1"/>
        </dgm:presLayoutVars>
      </dgm:prSet>
      <dgm:spPr/>
    </dgm:pt>
    <dgm:pt modelId="{7003014C-F718-4507-AF0C-3635BE22C305}" type="pres">
      <dgm:prSet presAssocID="{4CD2D3A9-7575-463B-8D49-123F0A00A9EE}" presName="sibTrans" presStyleCnt="0"/>
      <dgm:spPr/>
    </dgm:pt>
    <dgm:pt modelId="{945C35B4-8C85-4499-BA16-4C1404D54B4B}" type="pres">
      <dgm:prSet presAssocID="{F63795A9-A05E-4AEA-A8C6-227EA2C655D2}" presName="composite" presStyleCnt="0"/>
      <dgm:spPr/>
    </dgm:pt>
    <dgm:pt modelId="{6182F5E8-31CB-4D65-8B40-DB6BD43CF480}" type="pres">
      <dgm:prSet presAssocID="{F63795A9-A05E-4AEA-A8C6-227EA2C655D2}" presName="bentUpArrow1" presStyleLbl="alignImgPlace1" presStyleIdx="1" presStyleCnt="6"/>
      <dgm:spPr/>
      <dgm:t>
        <a:bodyPr/>
        <a:lstStyle/>
        <a:p>
          <a:endParaRPr lang="en-US"/>
        </a:p>
      </dgm:t>
    </dgm:pt>
    <dgm:pt modelId="{9C43B12F-C94F-4D3D-BDE0-B3D191CB447E}" type="pres">
      <dgm:prSet presAssocID="{F63795A9-A05E-4AEA-A8C6-227EA2C655D2}" presName="ParentText" presStyleLbl="node1" presStyleIdx="1" presStyleCnt="7" custScaleX="167225">
        <dgm:presLayoutVars>
          <dgm:chMax val="1"/>
          <dgm:chPref val="1"/>
          <dgm:bulletEnabled val="1"/>
        </dgm:presLayoutVars>
      </dgm:prSet>
      <dgm:spPr/>
    </dgm:pt>
    <dgm:pt modelId="{ADDB48BA-E63A-4C37-8297-2783F1D7996C}" type="pres">
      <dgm:prSet presAssocID="{F63795A9-A05E-4AEA-A8C6-227EA2C655D2}" presName="ChildText" presStyleLbl="revTx" presStyleIdx="1" presStyleCnt="6">
        <dgm:presLayoutVars>
          <dgm:chMax val="0"/>
          <dgm:chPref val="0"/>
          <dgm:bulletEnabled val="1"/>
        </dgm:presLayoutVars>
      </dgm:prSet>
      <dgm:spPr/>
    </dgm:pt>
    <dgm:pt modelId="{DF415481-BE47-4B60-9A4A-7BC6CA9FFCAD}" type="pres">
      <dgm:prSet presAssocID="{04948221-C2BF-488E-A5B3-CB4F01520AEC}" presName="sibTrans" presStyleCnt="0"/>
      <dgm:spPr/>
    </dgm:pt>
    <dgm:pt modelId="{81F36768-3C94-46F4-9C68-4B56AF0DD61A}" type="pres">
      <dgm:prSet presAssocID="{FB0A8FDC-4AA2-43C1-8DD9-F4E2E3C75960}" presName="composite" presStyleCnt="0"/>
      <dgm:spPr/>
    </dgm:pt>
    <dgm:pt modelId="{F8DAEAFF-C541-41E8-A9D9-A1481B1491FB}" type="pres">
      <dgm:prSet presAssocID="{FB0A8FDC-4AA2-43C1-8DD9-F4E2E3C75960}" presName="bentUpArrow1" presStyleLbl="alignImgPlace1" presStyleIdx="2" presStyleCnt="6"/>
      <dgm:spPr/>
    </dgm:pt>
    <dgm:pt modelId="{91051228-FA83-4E94-9209-DDEF03514DFB}" type="pres">
      <dgm:prSet presAssocID="{FB0A8FDC-4AA2-43C1-8DD9-F4E2E3C75960}" presName="ParentText" presStyleLbl="node1" presStyleIdx="2" presStyleCnt="7" custScaleX="167225">
        <dgm:presLayoutVars>
          <dgm:chMax val="1"/>
          <dgm:chPref val="1"/>
          <dgm:bulletEnabled val="1"/>
        </dgm:presLayoutVars>
      </dgm:prSet>
      <dgm:spPr/>
    </dgm:pt>
    <dgm:pt modelId="{BC36B70C-D7FC-4AD4-8E3D-6F79C0420A79}" type="pres">
      <dgm:prSet presAssocID="{FB0A8FDC-4AA2-43C1-8DD9-F4E2E3C75960}" presName="ChildText" presStyleLbl="revTx" presStyleIdx="2" presStyleCnt="6">
        <dgm:presLayoutVars>
          <dgm:chMax val="0"/>
          <dgm:chPref val="0"/>
          <dgm:bulletEnabled val="1"/>
        </dgm:presLayoutVars>
      </dgm:prSet>
      <dgm:spPr/>
    </dgm:pt>
    <dgm:pt modelId="{1A694F66-5953-4E10-BD75-62152AD65C58}" type="pres">
      <dgm:prSet presAssocID="{5D056BE9-7AD4-4BAE-9EC0-E422F1257D5B}" presName="sibTrans" presStyleCnt="0"/>
      <dgm:spPr/>
    </dgm:pt>
    <dgm:pt modelId="{672C42C8-3D81-4E3C-A08A-E39D190BD330}" type="pres">
      <dgm:prSet presAssocID="{91F89234-FB06-4D28-AF80-846E7AA05719}" presName="composite" presStyleCnt="0"/>
      <dgm:spPr/>
    </dgm:pt>
    <dgm:pt modelId="{A378DC2B-18C1-44A2-8037-C17777B99E4E}" type="pres">
      <dgm:prSet presAssocID="{91F89234-FB06-4D28-AF80-846E7AA05719}" presName="bentUpArrow1" presStyleLbl="alignImgPlace1" presStyleIdx="3" presStyleCnt="6"/>
      <dgm:spPr/>
    </dgm:pt>
    <dgm:pt modelId="{19E5F030-94FF-4677-81B5-8F4012D5D715}" type="pres">
      <dgm:prSet presAssocID="{91F89234-FB06-4D28-AF80-846E7AA05719}" presName="ParentText" presStyleLbl="node1" presStyleIdx="3" presStyleCnt="7" custScaleX="167225">
        <dgm:presLayoutVars>
          <dgm:chMax val="1"/>
          <dgm:chPref val="1"/>
          <dgm:bulletEnabled val="1"/>
        </dgm:presLayoutVars>
      </dgm:prSet>
      <dgm:spPr/>
    </dgm:pt>
    <dgm:pt modelId="{D98D5E29-0DF0-471C-89EF-266386191DE3}" type="pres">
      <dgm:prSet presAssocID="{91F89234-FB06-4D28-AF80-846E7AA05719}" presName="ChildText" presStyleLbl="revTx" presStyleIdx="3" presStyleCnt="6">
        <dgm:presLayoutVars>
          <dgm:chMax val="0"/>
          <dgm:chPref val="0"/>
          <dgm:bulletEnabled val="1"/>
        </dgm:presLayoutVars>
      </dgm:prSet>
      <dgm:spPr/>
    </dgm:pt>
    <dgm:pt modelId="{5E29E371-EBE2-4195-A8EB-7D11550FC121}" type="pres">
      <dgm:prSet presAssocID="{11A7F848-3076-465B-BB89-E146581DF42E}" presName="sibTrans" presStyleCnt="0"/>
      <dgm:spPr/>
    </dgm:pt>
    <dgm:pt modelId="{01C6C7DF-5332-4E6F-8AB8-59BFC0B240CE}" type="pres">
      <dgm:prSet presAssocID="{10712144-E48D-41FA-A221-D87EECE7EA15}" presName="composite" presStyleCnt="0"/>
      <dgm:spPr/>
    </dgm:pt>
    <dgm:pt modelId="{A173CC03-CD8A-4DC9-9CA3-70C32AE8048D}" type="pres">
      <dgm:prSet presAssocID="{10712144-E48D-41FA-A221-D87EECE7EA15}" presName="bentUpArrow1" presStyleLbl="alignImgPlace1" presStyleIdx="4" presStyleCnt="6"/>
      <dgm:spPr/>
    </dgm:pt>
    <dgm:pt modelId="{E62D40D2-8386-489C-8A47-168BE3AAA6C5}" type="pres">
      <dgm:prSet presAssocID="{10712144-E48D-41FA-A221-D87EECE7EA15}" presName="ParentText" presStyleLbl="node1" presStyleIdx="4" presStyleCnt="7" custScaleX="167225">
        <dgm:presLayoutVars>
          <dgm:chMax val="1"/>
          <dgm:chPref val="1"/>
          <dgm:bulletEnabled val="1"/>
        </dgm:presLayoutVars>
      </dgm:prSet>
      <dgm:spPr/>
    </dgm:pt>
    <dgm:pt modelId="{F98CB94D-84CA-4974-AE97-230F850029A2}" type="pres">
      <dgm:prSet presAssocID="{10712144-E48D-41FA-A221-D87EECE7EA15}" presName="ChildText" presStyleLbl="revTx" presStyleIdx="4" presStyleCnt="6">
        <dgm:presLayoutVars>
          <dgm:chMax val="0"/>
          <dgm:chPref val="0"/>
          <dgm:bulletEnabled val="1"/>
        </dgm:presLayoutVars>
      </dgm:prSet>
      <dgm:spPr/>
    </dgm:pt>
    <dgm:pt modelId="{303136B3-76CD-4FF4-833C-3F7AE5DCF80C}" type="pres">
      <dgm:prSet presAssocID="{2FD63853-E01C-4054-BDA2-414E3A857D23}" presName="sibTrans" presStyleCnt="0"/>
      <dgm:spPr/>
    </dgm:pt>
    <dgm:pt modelId="{84029A75-BD37-4359-A946-5D50D3C1EED2}" type="pres">
      <dgm:prSet presAssocID="{B2FD26E1-C176-4212-8A7D-65B8922412C1}" presName="composite" presStyleCnt="0"/>
      <dgm:spPr/>
    </dgm:pt>
    <dgm:pt modelId="{4F93DE2F-D9CA-4BD8-A310-21C54488C497}" type="pres">
      <dgm:prSet presAssocID="{B2FD26E1-C176-4212-8A7D-65B8922412C1}" presName="bentUpArrow1" presStyleLbl="alignImgPlace1" presStyleIdx="5" presStyleCnt="6"/>
      <dgm:spPr/>
    </dgm:pt>
    <dgm:pt modelId="{58C78EBA-9386-4BF0-ABBD-A7D127D03A28}" type="pres">
      <dgm:prSet presAssocID="{B2FD26E1-C176-4212-8A7D-65B8922412C1}" presName="ParentText" presStyleLbl="node1" presStyleIdx="5" presStyleCnt="7" custScaleX="167225">
        <dgm:presLayoutVars>
          <dgm:chMax val="1"/>
          <dgm:chPref val="1"/>
          <dgm:bulletEnabled val="1"/>
        </dgm:presLayoutVars>
      </dgm:prSet>
      <dgm:spPr/>
    </dgm:pt>
    <dgm:pt modelId="{DA8E026D-9A2D-40BC-A022-C22C728349AA}" type="pres">
      <dgm:prSet presAssocID="{B2FD26E1-C176-4212-8A7D-65B8922412C1}" presName="ChildText" presStyleLbl="revTx" presStyleIdx="5" presStyleCnt="6">
        <dgm:presLayoutVars>
          <dgm:chMax val="0"/>
          <dgm:chPref val="0"/>
          <dgm:bulletEnabled val="1"/>
        </dgm:presLayoutVars>
      </dgm:prSet>
      <dgm:spPr/>
    </dgm:pt>
    <dgm:pt modelId="{575B65C0-25EB-41ED-BA18-DA9350B6526B}" type="pres">
      <dgm:prSet presAssocID="{C38E8D13-F884-4089-A0D8-B10B26FBACCD}" presName="sibTrans" presStyleCnt="0"/>
      <dgm:spPr/>
    </dgm:pt>
    <dgm:pt modelId="{2AFB62FD-4943-4B21-ABC3-EACC3E1121F2}" type="pres">
      <dgm:prSet presAssocID="{6AAFD36C-1DD0-482F-9227-E16FF1A65D48}" presName="composite" presStyleCnt="0"/>
      <dgm:spPr/>
    </dgm:pt>
    <dgm:pt modelId="{0A650092-D55E-4D07-A6C8-7831C4A0BBFD}" type="pres">
      <dgm:prSet presAssocID="{6AAFD36C-1DD0-482F-9227-E16FF1A65D48}" presName="ParentText" presStyleLbl="node1" presStyleIdx="6" presStyleCnt="7" custScaleX="167225">
        <dgm:presLayoutVars>
          <dgm:chMax val="1"/>
          <dgm:chPref val="1"/>
          <dgm:bulletEnabled val="1"/>
        </dgm:presLayoutVars>
      </dgm:prSet>
      <dgm:spPr/>
    </dgm:pt>
  </dgm:ptLst>
  <dgm:cxnLst>
    <dgm:cxn modelId="{CBE6DD7E-C0C7-4B47-BCCC-A800729D7A86}" type="presOf" srcId="{B2FD26E1-C176-4212-8A7D-65B8922412C1}" destId="{58C78EBA-9386-4BF0-ABBD-A7D127D03A28}" srcOrd="0" destOrd="0" presId="urn:microsoft.com/office/officeart/2005/8/layout/StepDownProcess"/>
    <dgm:cxn modelId="{A4E52A1F-2786-4D69-BB48-7C994F839092}" type="presOf" srcId="{FB0A8FDC-4AA2-43C1-8DD9-F4E2E3C75960}" destId="{91051228-FA83-4E94-9209-DDEF03514DFB}" srcOrd="0" destOrd="0" presId="urn:microsoft.com/office/officeart/2005/8/layout/StepDownProcess"/>
    <dgm:cxn modelId="{34BD41E2-46C0-458D-AAA6-A3785AAB83A6}" type="presOf" srcId="{6AAFD36C-1DD0-482F-9227-E16FF1A65D48}" destId="{0A650092-D55E-4D07-A6C8-7831C4A0BBFD}" srcOrd="0" destOrd="0" presId="urn:microsoft.com/office/officeart/2005/8/layout/StepDownProcess"/>
    <dgm:cxn modelId="{9D40483B-3F9F-429A-821A-F067880325D5}" srcId="{5ACF3E52-10DC-44AB-B7D9-11A3C199567A}" destId="{FB0A8FDC-4AA2-43C1-8DD9-F4E2E3C75960}" srcOrd="2" destOrd="0" parTransId="{78604516-3DA1-429C-B311-F435B8D7D4AA}" sibTransId="{5D056BE9-7AD4-4BAE-9EC0-E422F1257D5B}"/>
    <dgm:cxn modelId="{E24887B5-B4AF-4FB5-9E2E-F08D94155D49}" srcId="{5ACF3E52-10DC-44AB-B7D9-11A3C199567A}" destId="{6AAFD36C-1DD0-482F-9227-E16FF1A65D48}" srcOrd="6" destOrd="0" parTransId="{7FE8CC9D-E9D3-43C4-9C48-FF731DC977F9}" sibTransId="{75F5EB5A-52E0-435E-9184-41F5FD719249}"/>
    <dgm:cxn modelId="{44BF5659-0F2B-42D0-B62F-76B7E8DA6DBB}" type="presOf" srcId="{91F89234-FB06-4D28-AF80-846E7AA05719}" destId="{19E5F030-94FF-4677-81B5-8F4012D5D715}" srcOrd="0" destOrd="0" presId="urn:microsoft.com/office/officeart/2005/8/layout/StepDownProcess"/>
    <dgm:cxn modelId="{0D50075F-BDA3-4776-8E0E-3E30BE9DA7EF}" type="presOf" srcId="{F63795A9-A05E-4AEA-A8C6-227EA2C655D2}" destId="{9C43B12F-C94F-4D3D-BDE0-B3D191CB447E}" srcOrd="0" destOrd="0" presId="urn:microsoft.com/office/officeart/2005/8/layout/StepDownProcess"/>
    <dgm:cxn modelId="{EB21ACB4-CBC9-4C20-AD12-1E67F848BF51}" type="presOf" srcId="{5ACF3E52-10DC-44AB-B7D9-11A3C199567A}" destId="{24510206-3E5D-467F-AEDA-E08B351D4E82}" srcOrd="0" destOrd="0" presId="urn:microsoft.com/office/officeart/2005/8/layout/StepDownProcess"/>
    <dgm:cxn modelId="{728C6222-207A-4E09-9AC4-CB7E31B45EEE}" srcId="{5ACF3E52-10DC-44AB-B7D9-11A3C199567A}" destId="{B2FD26E1-C176-4212-8A7D-65B8922412C1}" srcOrd="5" destOrd="0" parTransId="{DB7083BA-D9DD-4A9F-9FDF-24E365242E4B}" sibTransId="{C38E8D13-F884-4089-A0D8-B10B26FBACCD}"/>
    <dgm:cxn modelId="{1F71DFEE-9534-4503-9CDE-1472ED1DBB46}" type="presOf" srcId="{10712144-E48D-41FA-A221-D87EECE7EA15}" destId="{E62D40D2-8386-489C-8A47-168BE3AAA6C5}" srcOrd="0" destOrd="0" presId="urn:microsoft.com/office/officeart/2005/8/layout/StepDownProcess"/>
    <dgm:cxn modelId="{77D1A483-C014-4B0B-86EE-D63B1299E673}" srcId="{5ACF3E52-10DC-44AB-B7D9-11A3C199567A}" destId="{F63795A9-A05E-4AEA-A8C6-227EA2C655D2}" srcOrd="1" destOrd="0" parTransId="{B33F424B-6E6F-4738-8A45-AA98BD6B3619}" sibTransId="{04948221-C2BF-488E-A5B3-CB4F01520AEC}"/>
    <dgm:cxn modelId="{AD76570B-AC09-4FEA-97BB-F5EC243B134E}" type="presOf" srcId="{9D6D81E9-B68F-4473-B7AC-1477698A0C2E}" destId="{E1CF24A2-F1A3-4C8B-A109-C83B773DC52B}" srcOrd="0" destOrd="0" presId="urn:microsoft.com/office/officeart/2005/8/layout/StepDownProcess"/>
    <dgm:cxn modelId="{BD5CB3E3-6E47-4CD6-BF60-0A22C889E66B}" srcId="{5ACF3E52-10DC-44AB-B7D9-11A3C199567A}" destId="{10712144-E48D-41FA-A221-D87EECE7EA15}" srcOrd="4" destOrd="0" parTransId="{48FAB404-0F63-49EA-B454-63E77E9E0A20}" sibTransId="{2FD63853-E01C-4054-BDA2-414E3A857D23}"/>
    <dgm:cxn modelId="{A88FF60F-B989-4D22-B0C7-B349951A5813}" srcId="{5ACF3E52-10DC-44AB-B7D9-11A3C199567A}" destId="{9D6D81E9-B68F-4473-B7AC-1477698A0C2E}" srcOrd="0" destOrd="0" parTransId="{423DC7CB-62C9-45FD-87C6-3865D3131692}" sibTransId="{4CD2D3A9-7575-463B-8D49-123F0A00A9EE}"/>
    <dgm:cxn modelId="{A407D145-B047-4BC9-ACEA-9D3FA38BCF73}" srcId="{5ACF3E52-10DC-44AB-B7D9-11A3C199567A}" destId="{91F89234-FB06-4D28-AF80-846E7AA05719}" srcOrd="3" destOrd="0" parTransId="{A3D40989-B88E-4C9D-B3A1-E3858D8B331B}" sibTransId="{11A7F848-3076-465B-BB89-E146581DF42E}"/>
    <dgm:cxn modelId="{FC5F4EDC-257F-4D04-879F-2A583A056ADB}" type="presParOf" srcId="{24510206-3E5D-467F-AEDA-E08B351D4E82}" destId="{9115F332-2B69-42E4-9791-4FB08A11963E}" srcOrd="0" destOrd="0" presId="urn:microsoft.com/office/officeart/2005/8/layout/StepDownProcess"/>
    <dgm:cxn modelId="{D5C6DCC8-7106-4E9D-8F5E-9FF93B80F9D7}" type="presParOf" srcId="{9115F332-2B69-42E4-9791-4FB08A11963E}" destId="{8AE28C97-18A6-4797-987B-76E797B83CFE}" srcOrd="0" destOrd="0" presId="urn:microsoft.com/office/officeart/2005/8/layout/StepDownProcess"/>
    <dgm:cxn modelId="{1897C929-A481-4991-94B7-595E3710D1F6}" type="presParOf" srcId="{9115F332-2B69-42E4-9791-4FB08A11963E}" destId="{E1CF24A2-F1A3-4C8B-A109-C83B773DC52B}" srcOrd="1" destOrd="0" presId="urn:microsoft.com/office/officeart/2005/8/layout/StepDownProcess"/>
    <dgm:cxn modelId="{E0A5B6EB-0174-43DD-A5FF-3958C3C1E196}" type="presParOf" srcId="{9115F332-2B69-42E4-9791-4FB08A11963E}" destId="{AB0FD41B-8D89-4A74-ABFA-C556E1FBAEA5}" srcOrd="2" destOrd="0" presId="urn:microsoft.com/office/officeart/2005/8/layout/StepDownProcess"/>
    <dgm:cxn modelId="{9ECBA407-0733-443F-9005-871F6658CE81}" type="presParOf" srcId="{24510206-3E5D-467F-AEDA-E08B351D4E82}" destId="{7003014C-F718-4507-AF0C-3635BE22C305}" srcOrd="1" destOrd="0" presId="urn:microsoft.com/office/officeart/2005/8/layout/StepDownProcess"/>
    <dgm:cxn modelId="{0A0147A9-E9A4-4D72-AB22-CAC72DB81CC1}" type="presParOf" srcId="{24510206-3E5D-467F-AEDA-E08B351D4E82}" destId="{945C35B4-8C85-4499-BA16-4C1404D54B4B}" srcOrd="2" destOrd="0" presId="urn:microsoft.com/office/officeart/2005/8/layout/StepDownProcess"/>
    <dgm:cxn modelId="{A26105D8-3F49-4A92-95B3-F12BBBA421C0}" type="presParOf" srcId="{945C35B4-8C85-4499-BA16-4C1404D54B4B}" destId="{6182F5E8-31CB-4D65-8B40-DB6BD43CF480}" srcOrd="0" destOrd="0" presId="urn:microsoft.com/office/officeart/2005/8/layout/StepDownProcess"/>
    <dgm:cxn modelId="{ADD0DFCD-8E13-403B-9051-8733A5AFB0CF}" type="presParOf" srcId="{945C35B4-8C85-4499-BA16-4C1404D54B4B}" destId="{9C43B12F-C94F-4D3D-BDE0-B3D191CB447E}" srcOrd="1" destOrd="0" presId="urn:microsoft.com/office/officeart/2005/8/layout/StepDownProcess"/>
    <dgm:cxn modelId="{1ED38BAB-5A01-4F72-A449-32C2B4AE6AAA}" type="presParOf" srcId="{945C35B4-8C85-4499-BA16-4C1404D54B4B}" destId="{ADDB48BA-E63A-4C37-8297-2783F1D7996C}" srcOrd="2" destOrd="0" presId="urn:microsoft.com/office/officeart/2005/8/layout/StepDownProcess"/>
    <dgm:cxn modelId="{F5634242-66CC-41DA-B466-000689D1EDBA}" type="presParOf" srcId="{24510206-3E5D-467F-AEDA-E08B351D4E82}" destId="{DF415481-BE47-4B60-9A4A-7BC6CA9FFCAD}" srcOrd="3" destOrd="0" presId="urn:microsoft.com/office/officeart/2005/8/layout/StepDownProcess"/>
    <dgm:cxn modelId="{155DB019-37FA-46D3-8C87-443F05E5DE53}" type="presParOf" srcId="{24510206-3E5D-467F-AEDA-E08B351D4E82}" destId="{81F36768-3C94-46F4-9C68-4B56AF0DD61A}" srcOrd="4" destOrd="0" presId="urn:microsoft.com/office/officeart/2005/8/layout/StepDownProcess"/>
    <dgm:cxn modelId="{1B3FCCDE-D38C-4185-8A2C-87712B4A231D}" type="presParOf" srcId="{81F36768-3C94-46F4-9C68-4B56AF0DD61A}" destId="{F8DAEAFF-C541-41E8-A9D9-A1481B1491FB}" srcOrd="0" destOrd="0" presId="urn:microsoft.com/office/officeart/2005/8/layout/StepDownProcess"/>
    <dgm:cxn modelId="{B8DA23C2-2BA6-4660-B0DC-889E3DB21B8D}" type="presParOf" srcId="{81F36768-3C94-46F4-9C68-4B56AF0DD61A}" destId="{91051228-FA83-4E94-9209-DDEF03514DFB}" srcOrd="1" destOrd="0" presId="urn:microsoft.com/office/officeart/2005/8/layout/StepDownProcess"/>
    <dgm:cxn modelId="{DC7651BB-356D-40CF-B706-85CC1B5FE434}" type="presParOf" srcId="{81F36768-3C94-46F4-9C68-4B56AF0DD61A}" destId="{BC36B70C-D7FC-4AD4-8E3D-6F79C0420A79}" srcOrd="2" destOrd="0" presId="urn:microsoft.com/office/officeart/2005/8/layout/StepDownProcess"/>
    <dgm:cxn modelId="{56295710-60FD-40C6-8B77-239736DA2013}" type="presParOf" srcId="{24510206-3E5D-467F-AEDA-E08B351D4E82}" destId="{1A694F66-5953-4E10-BD75-62152AD65C58}" srcOrd="5" destOrd="0" presId="urn:microsoft.com/office/officeart/2005/8/layout/StepDownProcess"/>
    <dgm:cxn modelId="{BDF8C7C9-A7BF-42BB-9DEB-1885E5F7E013}" type="presParOf" srcId="{24510206-3E5D-467F-AEDA-E08B351D4E82}" destId="{672C42C8-3D81-4E3C-A08A-E39D190BD330}" srcOrd="6" destOrd="0" presId="urn:microsoft.com/office/officeart/2005/8/layout/StepDownProcess"/>
    <dgm:cxn modelId="{D62751E2-5CAA-44C8-912B-35E160C36409}" type="presParOf" srcId="{672C42C8-3D81-4E3C-A08A-E39D190BD330}" destId="{A378DC2B-18C1-44A2-8037-C17777B99E4E}" srcOrd="0" destOrd="0" presId="urn:microsoft.com/office/officeart/2005/8/layout/StepDownProcess"/>
    <dgm:cxn modelId="{F666C2FE-B781-45B5-94E3-ABC301D7A426}" type="presParOf" srcId="{672C42C8-3D81-4E3C-A08A-E39D190BD330}" destId="{19E5F030-94FF-4677-81B5-8F4012D5D715}" srcOrd="1" destOrd="0" presId="urn:microsoft.com/office/officeart/2005/8/layout/StepDownProcess"/>
    <dgm:cxn modelId="{4F4B1428-8690-4E29-ACEB-DB9E3D5C1A1F}" type="presParOf" srcId="{672C42C8-3D81-4E3C-A08A-E39D190BD330}" destId="{D98D5E29-0DF0-471C-89EF-266386191DE3}" srcOrd="2" destOrd="0" presId="urn:microsoft.com/office/officeart/2005/8/layout/StepDownProcess"/>
    <dgm:cxn modelId="{882EC09F-9C4F-4FB6-AB84-9578EFA22769}" type="presParOf" srcId="{24510206-3E5D-467F-AEDA-E08B351D4E82}" destId="{5E29E371-EBE2-4195-A8EB-7D11550FC121}" srcOrd="7" destOrd="0" presId="urn:microsoft.com/office/officeart/2005/8/layout/StepDownProcess"/>
    <dgm:cxn modelId="{B6638A1D-5582-40B9-AE26-A5C5689C9CB6}" type="presParOf" srcId="{24510206-3E5D-467F-AEDA-E08B351D4E82}" destId="{01C6C7DF-5332-4E6F-8AB8-59BFC0B240CE}" srcOrd="8" destOrd="0" presId="urn:microsoft.com/office/officeart/2005/8/layout/StepDownProcess"/>
    <dgm:cxn modelId="{543BECCF-3896-41ED-A78A-C5F83C98660D}" type="presParOf" srcId="{01C6C7DF-5332-4E6F-8AB8-59BFC0B240CE}" destId="{A173CC03-CD8A-4DC9-9CA3-70C32AE8048D}" srcOrd="0" destOrd="0" presId="urn:microsoft.com/office/officeart/2005/8/layout/StepDownProcess"/>
    <dgm:cxn modelId="{75FF1265-83A2-442C-B846-7FCA667E8384}" type="presParOf" srcId="{01C6C7DF-5332-4E6F-8AB8-59BFC0B240CE}" destId="{E62D40D2-8386-489C-8A47-168BE3AAA6C5}" srcOrd="1" destOrd="0" presId="urn:microsoft.com/office/officeart/2005/8/layout/StepDownProcess"/>
    <dgm:cxn modelId="{A7735FA1-29DF-4879-B3A0-91CC1C878E55}" type="presParOf" srcId="{01C6C7DF-5332-4E6F-8AB8-59BFC0B240CE}" destId="{F98CB94D-84CA-4974-AE97-230F850029A2}" srcOrd="2" destOrd="0" presId="urn:microsoft.com/office/officeart/2005/8/layout/StepDownProcess"/>
    <dgm:cxn modelId="{0E6F7FD5-2F65-424D-A7AA-F6755F0E2F19}" type="presParOf" srcId="{24510206-3E5D-467F-AEDA-E08B351D4E82}" destId="{303136B3-76CD-4FF4-833C-3F7AE5DCF80C}" srcOrd="9" destOrd="0" presId="urn:microsoft.com/office/officeart/2005/8/layout/StepDownProcess"/>
    <dgm:cxn modelId="{85E61270-26BC-4C7C-9605-6BE6240AAA36}" type="presParOf" srcId="{24510206-3E5D-467F-AEDA-E08B351D4E82}" destId="{84029A75-BD37-4359-A946-5D50D3C1EED2}" srcOrd="10" destOrd="0" presId="urn:microsoft.com/office/officeart/2005/8/layout/StepDownProcess"/>
    <dgm:cxn modelId="{424562EF-E2DF-40C8-AAD1-60F8B8BFBB05}" type="presParOf" srcId="{84029A75-BD37-4359-A946-5D50D3C1EED2}" destId="{4F93DE2F-D9CA-4BD8-A310-21C54488C497}" srcOrd="0" destOrd="0" presId="urn:microsoft.com/office/officeart/2005/8/layout/StepDownProcess"/>
    <dgm:cxn modelId="{5A840BF3-EB64-434C-B22D-FC03AC57AC19}" type="presParOf" srcId="{84029A75-BD37-4359-A946-5D50D3C1EED2}" destId="{58C78EBA-9386-4BF0-ABBD-A7D127D03A28}" srcOrd="1" destOrd="0" presId="urn:microsoft.com/office/officeart/2005/8/layout/StepDownProcess"/>
    <dgm:cxn modelId="{4CE112B8-54A4-4284-8ECF-9A277ACBB8CF}" type="presParOf" srcId="{84029A75-BD37-4359-A946-5D50D3C1EED2}" destId="{DA8E026D-9A2D-40BC-A022-C22C728349AA}" srcOrd="2" destOrd="0" presId="urn:microsoft.com/office/officeart/2005/8/layout/StepDownProcess"/>
    <dgm:cxn modelId="{E6C6B6FE-23CC-4F2F-80FB-152B1E519642}" type="presParOf" srcId="{24510206-3E5D-467F-AEDA-E08B351D4E82}" destId="{575B65C0-25EB-41ED-BA18-DA9350B6526B}" srcOrd="11" destOrd="0" presId="urn:microsoft.com/office/officeart/2005/8/layout/StepDownProcess"/>
    <dgm:cxn modelId="{CDD15BEA-737F-49F7-B680-0D2255348592}" type="presParOf" srcId="{24510206-3E5D-467F-AEDA-E08B351D4E82}" destId="{2AFB62FD-4943-4B21-ABC3-EACC3E1121F2}" srcOrd="12" destOrd="0" presId="urn:microsoft.com/office/officeart/2005/8/layout/StepDownProcess"/>
    <dgm:cxn modelId="{2F97B58B-B940-4B4F-A967-0C3C15A34CAF}" type="presParOf" srcId="{2AFB62FD-4943-4B21-ABC3-EACC3E1121F2}" destId="{0A650092-D55E-4D07-A6C8-7831C4A0BBFD}" srcOrd="0" destOrd="0" presId="urn:microsoft.com/office/officeart/2005/8/layout/StepDown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221474-EECA-49B7-9EB1-9FA680C1C88E}">
      <dsp:nvSpPr>
        <dsp:cNvPr id="0" name=""/>
        <dsp:cNvSpPr/>
      </dsp:nvSpPr>
      <dsp:spPr>
        <a:xfrm>
          <a:off x="5418603" y="-42339"/>
          <a:ext cx="1342692" cy="575799"/>
        </a:xfrm>
        <a:prstGeom prst="roundRect">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Times New Roman" panose="02020603050405020304" pitchFamily="18" charset="0"/>
              <a:cs typeface="Times New Roman" panose="02020603050405020304" pitchFamily="18" charset="0"/>
            </a:rPr>
            <a:t>Planning</a:t>
          </a:r>
          <a:endParaRPr lang="en-US" sz="1800" kern="1200" dirty="0">
            <a:latin typeface="Times New Roman" panose="02020603050405020304" pitchFamily="18" charset="0"/>
            <a:cs typeface="Times New Roman" panose="02020603050405020304" pitchFamily="18" charset="0"/>
          </a:endParaRPr>
        </a:p>
      </dsp:txBody>
      <dsp:txXfrm>
        <a:off x="5446711" y="-14231"/>
        <a:ext cx="1286476" cy="519583"/>
      </dsp:txXfrm>
    </dsp:sp>
    <dsp:sp modelId="{3E09E110-323E-4225-B320-82E7315B9B83}">
      <dsp:nvSpPr>
        <dsp:cNvPr id="0" name=""/>
        <dsp:cNvSpPr/>
      </dsp:nvSpPr>
      <dsp:spPr>
        <a:xfrm>
          <a:off x="5091552" y="432308"/>
          <a:ext cx="3283788" cy="3283788"/>
        </a:xfrm>
        <a:custGeom>
          <a:avLst/>
          <a:gdLst/>
          <a:ahLst/>
          <a:cxnLst/>
          <a:rect l="0" t="0" r="0" b="0"/>
          <a:pathLst>
            <a:path>
              <a:moveTo>
                <a:pt x="1830736" y="10895"/>
              </a:moveTo>
              <a:arcTo wR="1641894" hR="1641894" stAng="16596269" swAng="1031354"/>
            </a:path>
          </a:pathLst>
        </a:custGeom>
        <a:noFill/>
        <a:ln w="12700" cap="rnd" cmpd="sng" algn="ctr">
          <a:solidFill>
            <a:schemeClr val="accent1">
              <a:hueOff val="0"/>
              <a:satOff val="0"/>
              <a:lumOff val="0"/>
              <a:alphaOff val="0"/>
            </a:schemeClr>
          </a:solidFill>
          <a:prstDash val="solid"/>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3B9350D5-AB55-4D33-8115-674AFF7ECA32}">
      <dsp:nvSpPr>
        <dsp:cNvPr id="0" name=""/>
        <dsp:cNvSpPr/>
      </dsp:nvSpPr>
      <dsp:spPr>
        <a:xfrm>
          <a:off x="7088857" y="644131"/>
          <a:ext cx="1288000" cy="575799"/>
        </a:xfrm>
        <a:prstGeom prst="roundRect">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Times New Roman" panose="02020603050405020304" pitchFamily="18" charset="0"/>
              <a:cs typeface="Times New Roman" panose="02020603050405020304" pitchFamily="18" charset="0"/>
            </a:rPr>
            <a:t>Analysis </a:t>
          </a:r>
          <a:endParaRPr lang="en-US" sz="1800" kern="1200" dirty="0">
            <a:latin typeface="Times New Roman" panose="02020603050405020304" pitchFamily="18" charset="0"/>
            <a:cs typeface="Times New Roman" panose="02020603050405020304" pitchFamily="18" charset="0"/>
          </a:endParaRPr>
        </a:p>
      </dsp:txBody>
      <dsp:txXfrm>
        <a:off x="7116965" y="672239"/>
        <a:ext cx="1231784" cy="519583"/>
      </dsp:txXfrm>
    </dsp:sp>
    <dsp:sp modelId="{965CD8FA-1BFB-4D7B-BC31-8A0620D1DE00}">
      <dsp:nvSpPr>
        <dsp:cNvPr id="0" name=""/>
        <dsp:cNvSpPr/>
      </dsp:nvSpPr>
      <dsp:spPr>
        <a:xfrm>
          <a:off x="5061099" y="740604"/>
          <a:ext cx="3283788" cy="3283788"/>
        </a:xfrm>
        <a:custGeom>
          <a:avLst/>
          <a:gdLst/>
          <a:ahLst/>
          <a:cxnLst/>
          <a:rect l="0" t="0" r="0" b="0"/>
          <a:pathLst>
            <a:path>
              <a:moveTo>
                <a:pt x="2870030" y="552170"/>
              </a:moveTo>
              <a:arcTo wR="1641894" hR="1641894" stAng="19105045" swAng="633224"/>
            </a:path>
          </a:pathLst>
        </a:custGeom>
        <a:noFill/>
        <a:ln w="12700" cap="rnd" cmpd="sng" algn="ctr">
          <a:solidFill>
            <a:schemeClr val="accent1">
              <a:hueOff val="0"/>
              <a:satOff val="0"/>
              <a:lumOff val="0"/>
              <a:alphaOff val="0"/>
            </a:schemeClr>
          </a:solidFill>
          <a:prstDash val="solid"/>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5018620D-8B72-42E3-91B8-4486DF3DDC01}">
      <dsp:nvSpPr>
        <dsp:cNvPr id="0" name=""/>
        <dsp:cNvSpPr/>
      </dsp:nvSpPr>
      <dsp:spPr>
        <a:xfrm>
          <a:off x="7731905" y="1623498"/>
          <a:ext cx="885844" cy="575799"/>
        </a:xfrm>
        <a:prstGeom prst="roundRect">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Times New Roman" panose="02020603050405020304" pitchFamily="18" charset="0"/>
              <a:cs typeface="Times New Roman" panose="02020603050405020304" pitchFamily="18" charset="0"/>
            </a:rPr>
            <a:t>Design</a:t>
          </a:r>
          <a:endParaRPr lang="en-US" sz="1800" kern="1200" dirty="0">
            <a:latin typeface="Times New Roman" panose="02020603050405020304" pitchFamily="18" charset="0"/>
            <a:cs typeface="Times New Roman" panose="02020603050405020304" pitchFamily="18" charset="0"/>
          </a:endParaRPr>
        </a:p>
      </dsp:txBody>
      <dsp:txXfrm>
        <a:off x="7760013" y="1651606"/>
        <a:ext cx="829628" cy="519583"/>
      </dsp:txXfrm>
    </dsp:sp>
    <dsp:sp modelId="{9303A34B-F81A-48EE-A076-75959BDA42F3}">
      <dsp:nvSpPr>
        <dsp:cNvPr id="0" name=""/>
        <dsp:cNvSpPr/>
      </dsp:nvSpPr>
      <dsp:spPr>
        <a:xfrm>
          <a:off x="4994106" y="-71808"/>
          <a:ext cx="3283788" cy="3283788"/>
        </a:xfrm>
        <a:custGeom>
          <a:avLst/>
          <a:gdLst/>
          <a:ahLst/>
          <a:cxnLst/>
          <a:rect l="0" t="0" r="0" b="0"/>
          <a:pathLst>
            <a:path>
              <a:moveTo>
                <a:pt x="3086018" y="2423125"/>
              </a:moveTo>
              <a:arcTo wR="1641894" hR="1641894" stAng="1704729" swAng="1078096"/>
            </a:path>
          </a:pathLst>
        </a:custGeom>
        <a:noFill/>
        <a:ln w="12700" cap="rnd" cmpd="sng" algn="ctr">
          <a:solidFill>
            <a:schemeClr val="accent1">
              <a:hueOff val="0"/>
              <a:satOff val="0"/>
              <a:lumOff val="0"/>
              <a:alphaOff val="0"/>
            </a:schemeClr>
          </a:solidFill>
          <a:prstDash val="solid"/>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24CED11D-2480-4A9E-8AE9-70FDBA196624}">
      <dsp:nvSpPr>
        <dsp:cNvPr id="0" name=""/>
        <dsp:cNvSpPr/>
      </dsp:nvSpPr>
      <dsp:spPr>
        <a:xfrm>
          <a:off x="6448830" y="2868473"/>
          <a:ext cx="1799558" cy="750744"/>
        </a:xfrm>
        <a:prstGeom prst="roundRect">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Times New Roman" panose="02020603050405020304" pitchFamily="18" charset="0"/>
              <a:cs typeface="Times New Roman" panose="02020603050405020304" pitchFamily="18" charset="0"/>
            </a:rPr>
            <a:t>Development</a:t>
          </a:r>
          <a:endParaRPr lang="en-US" sz="1800" kern="1200" dirty="0">
            <a:latin typeface="Times New Roman" panose="02020603050405020304" pitchFamily="18" charset="0"/>
            <a:cs typeface="Times New Roman" panose="02020603050405020304" pitchFamily="18" charset="0"/>
          </a:endParaRPr>
        </a:p>
      </dsp:txBody>
      <dsp:txXfrm>
        <a:off x="6485478" y="2905121"/>
        <a:ext cx="1726262" cy="677448"/>
      </dsp:txXfrm>
    </dsp:sp>
    <dsp:sp modelId="{A6299C38-8545-4FFC-9375-C0A7C2A9D59B}">
      <dsp:nvSpPr>
        <dsp:cNvPr id="0" name=""/>
        <dsp:cNvSpPr/>
      </dsp:nvSpPr>
      <dsp:spPr>
        <a:xfrm>
          <a:off x="4241862" y="625626"/>
          <a:ext cx="3283788" cy="3283788"/>
        </a:xfrm>
        <a:custGeom>
          <a:avLst/>
          <a:gdLst/>
          <a:ahLst/>
          <a:cxnLst/>
          <a:rect l="0" t="0" r="0" b="0"/>
          <a:pathLst>
            <a:path>
              <a:moveTo>
                <a:pt x="2268022" y="3159715"/>
              </a:moveTo>
              <a:arcTo wR="1641894" hR="1641894" stAng="4054978" swAng="2388733"/>
            </a:path>
          </a:pathLst>
        </a:custGeom>
        <a:noFill/>
        <a:ln w="12700" cap="rnd" cmpd="sng" algn="ctr">
          <a:solidFill>
            <a:schemeClr val="accent1">
              <a:hueOff val="0"/>
              <a:satOff val="0"/>
              <a:lumOff val="0"/>
              <a:alphaOff val="0"/>
            </a:schemeClr>
          </a:solidFill>
          <a:prstDash val="solid"/>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A3FC7378-6F28-47F3-AF72-93C228188E9D}">
      <dsp:nvSpPr>
        <dsp:cNvPr id="0" name=""/>
        <dsp:cNvSpPr/>
      </dsp:nvSpPr>
      <dsp:spPr>
        <a:xfrm>
          <a:off x="4051278" y="3119818"/>
          <a:ext cx="1198371" cy="575799"/>
        </a:xfrm>
        <a:prstGeom prst="roundRect">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Times New Roman" panose="02020603050405020304" pitchFamily="18" charset="0"/>
              <a:cs typeface="Times New Roman" panose="02020603050405020304" pitchFamily="18" charset="0"/>
            </a:rPr>
            <a:t>Testing</a:t>
          </a:r>
          <a:endParaRPr lang="en-US" sz="1800" kern="1200" dirty="0">
            <a:latin typeface="Times New Roman" panose="02020603050405020304" pitchFamily="18" charset="0"/>
            <a:cs typeface="Times New Roman" panose="02020603050405020304" pitchFamily="18" charset="0"/>
          </a:endParaRPr>
        </a:p>
      </dsp:txBody>
      <dsp:txXfrm>
        <a:off x="4079386" y="3147926"/>
        <a:ext cx="1142155" cy="519583"/>
      </dsp:txXfrm>
    </dsp:sp>
    <dsp:sp modelId="{6EF7CD55-3AB4-4C6F-8AAE-BE6B695EA9B2}">
      <dsp:nvSpPr>
        <dsp:cNvPr id="0" name=""/>
        <dsp:cNvSpPr/>
      </dsp:nvSpPr>
      <dsp:spPr>
        <a:xfrm>
          <a:off x="3918487" y="334207"/>
          <a:ext cx="3283788" cy="3283788"/>
        </a:xfrm>
        <a:custGeom>
          <a:avLst/>
          <a:gdLst/>
          <a:ahLst/>
          <a:cxnLst/>
          <a:rect l="0" t="0" r="0" b="0"/>
          <a:pathLst>
            <a:path>
              <a:moveTo>
                <a:pt x="379442" y="2691671"/>
              </a:moveTo>
              <a:arcTo wR="1641894" hR="1641894" stAng="8415310" swAng="801865"/>
            </a:path>
          </a:pathLst>
        </a:custGeom>
        <a:noFill/>
        <a:ln w="12700" cap="rnd" cmpd="sng" algn="ctr">
          <a:solidFill>
            <a:schemeClr val="accent1">
              <a:hueOff val="0"/>
              <a:satOff val="0"/>
              <a:lumOff val="0"/>
              <a:alphaOff val="0"/>
            </a:schemeClr>
          </a:solidFill>
          <a:prstDash val="solid"/>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39036B7D-ACED-4A32-9CF3-95279B4602BB}">
      <dsp:nvSpPr>
        <dsp:cNvPr id="0" name=""/>
        <dsp:cNvSpPr/>
      </dsp:nvSpPr>
      <dsp:spPr>
        <a:xfrm>
          <a:off x="2903536" y="1860588"/>
          <a:ext cx="2078847" cy="729825"/>
        </a:xfrm>
        <a:prstGeom prst="roundRect">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Times New Roman" panose="02020603050405020304" pitchFamily="18" charset="0"/>
              <a:cs typeface="Times New Roman" panose="02020603050405020304" pitchFamily="18" charset="0"/>
            </a:rPr>
            <a:t>Implementation</a:t>
          </a:r>
          <a:endParaRPr lang="en-US" sz="1800" kern="1200" dirty="0">
            <a:latin typeface="Times New Roman" panose="02020603050405020304" pitchFamily="18" charset="0"/>
            <a:cs typeface="Times New Roman" panose="02020603050405020304" pitchFamily="18" charset="0"/>
          </a:endParaRPr>
        </a:p>
      </dsp:txBody>
      <dsp:txXfrm>
        <a:off x="2939163" y="1896215"/>
        <a:ext cx="2007593" cy="658571"/>
      </dsp:txXfrm>
    </dsp:sp>
    <dsp:sp modelId="{50151307-A177-4353-AAC3-8035261B188B}">
      <dsp:nvSpPr>
        <dsp:cNvPr id="0" name=""/>
        <dsp:cNvSpPr/>
      </dsp:nvSpPr>
      <dsp:spPr>
        <a:xfrm>
          <a:off x="3885714" y="529849"/>
          <a:ext cx="3283788" cy="3283788"/>
        </a:xfrm>
        <a:custGeom>
          <a:avLst/>
          <a:gdLst/>
          <a:ahLst/>
          <a:cxnLst/>
          <a:rect l="0" t="0" r="0" b="0"/>
          <a:pathLst>
            <a:path>
              <a:moveTo>
                <a:pt x="55606" y="1218209"/>
              </a:moveTo>
              <a:arcTo wR="1641894" hR="1641894" stAng="11697250" swAng="731715"/>
            </a:path>
          </a:pathLst>
        </a:custGeom>
        <a:noFill/>
        <a:ln w="12700" cap="rnd" cmpd="sng" algn="ctr">
          <a:solidFill>
            <a:schemeClr val="accent1">
              <a:hueOff val="0"/>
              <a:satOff val="0"/>
              <a:lumOff val="0"/>
              <a:alphaOff val="0"/>
            </a:schemeClr>
          </a:solidFill>
          <a:prstDash val="solid"/>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F51F52F1-BA79-45F1-8BFB-4AD3E4BD8BFE}">
      <dsp:nvSpPr>
        <dsp:cNvPr id="0" name=""/>
        <dsp:cNvSpPr/>
      </dsp:nvSpPr>
      <dsp:spPr>
        <a:xfrm>
          <a:off x="3398793" y="745904"/>
          <a:ext cx="1673308" cy="575799"/>
        </a:xfrm>
        <a:prstGeom prst="roundRect">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Times New Roman" panose="02020603050405020304" pitchFamily="18" charset="0"/>
              <a:cs typeface="Times New Roman" panose="02020603050405020304" pitchFamily="18" charset="0"/>
            </a:rPr>
            <a:t>Maintenance</a:t>
          </a:r>
          <a:endParaRPr lang="en-US" sz="1800" kern="1200" dirty="0">
            <a:latin typeface="Times New Roman" panose="02020603050405020304" pitchFamily="18" charset="0"/>
            <a:cs typeface="Times New Roman" panose="02020603050405020304" pitchFamily="18" charset="0"/>
          </a:endParaRPr>
        </a:p>
      </dsp:txBody>
      <dsp:txXfrm>
        <a:off x="3426901" y="774012"/>
        <a:ext cx="1617092" cy="519583"/>
      </dsp:txXfrm>
    </dsp:sp>
    <dsp:sp modelId="{88A7BE1B-9B06-479B-8A7E-F7F61879E2E9}">
      <dsp:nvSpPr>
        <dsp:cNvPr id="0" name=""/>
        <dsp:cNvSpPr/>
      </dsp:nvSpPr>
      <dsp:spPr>
        <a:xfrm>
          <a:off x="3839532" y="345648"/>
          <a:ext cx="3283788" cy="3283788"/>
        </a:xfrm>
        <a:custGeom>
          <a:avLst/>
          <a:gdLst/>
          <a:ahLst/>
          <a:cxnLst/>
          <a:rect l="0" t="0" r="0" b="0"/>
          <a:pathLst>
            <a:path>
              <a:moveTo>
                <a:pt x="740966" y="269252"/>
              </a:moveTo>
              <a:arcTo wR="1641894" hR="1641894" stAng="14203278" swAng="1409815"/>
            </a:path>
          </a:pathLst>
        </a:custGeom>
        <a:noFill/>
        <a:ln w="12700" cap="rnd" cmpd="sng" algn="ctr">
          <a:solidFill>
            <a:schemeClr val="accent1">
              <a:hueOff val="0"/>
              <a:satOff val="0"/>
              <a:lumOff val="0"/>
              <a:alphaOff val="0"/>
            </a:schemeClr>
          </a:solidFill>
          <a:prstDash val="solid"/>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E28C97-18A6-4797-987B-76E797B83CFE}">
      <dsp:nvSpPr>
        <dsp:cNvPr id="0" name=""/>
        <dsp:cNvSpPr/>
      </dsp:nvSpPr>
      <dsp:spPr>
        <a:xfrm rot="5400000">
          <a:off x="4086073" y="589406"/>
          <a:ext cx="439388" cy="726517"/>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E1CF24A2-F1A3-4C8B-A109-C83B773DC52B}">
      <dsp:nvSpPr>
        <dsp:cNvPr id="0" name=""/>
        <dsp:cNvSpPr/>
      </dsp:nvSpPr>
      <dsp:spPr>
        <a:xfrm>
          <a:off x="2517357" y="92857"/>
          <a:ext cx="1587417" cy="632616"/>
        </a:xfrm>
        <a:prstGeom prst="roundRect">
          <a:avLst>
            <a:gd name="adj" fmla="val 16670"/>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Times New Roman" panose="02020603050405020304" pitchFamily="18" charset="0"/>
              <a:cs typeface="Times New Roman" panose="02020603050405020304" pitchFamily="18" charset="0"/>
            </a:rPr>
            <a:t>planning</a:t>
          </a:r>
          <a:endParaRPr lang="en-US" sz="1600" kern="1200" dirty="0">
            <a:latin typeface="Times New Roman" panose="02020603050405020304" pitchFamily="18" charset="0"/>
            <a:cs typeface="Times New Roman" panose="02020603050405020304" pitchFamily="18" charset="0"/>
          </a:endParaRPr>
        </a:p>
      </dsp:txBody>
      <dsp:txXfrm>
        <a:off x="2548244" y="123744"/>
        <a:ext cx="1525643" cy="570842"/>
      </dsp:txXfrm>
    </dsp:sp>
    <dsp:sp modelId="{AB0FD41B-8D89-4A74-ABFA-C556E1FBAEA5}">
      <dsp:nvSpPr>
        <dsp:cNvPr id="0" name=""/>
        <dsp:cNvSpPr/>
      </dsp:nvSpPr>
      <dsp:spPr>
        <a:xfrm>
          <a:off x="5006133" y="92302"/>
          <a:ext cx="657323" cy="511308"/>
        </a:xfrm>
        <a:prstGeom prst="rect">
          <a:avLst/>
        </a:prstGeom>
        <a:noFill/>
        <a:ln w="12700" cap="rnd"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182F5E8-31CB-4D65-8B40-DB6BD43CF480}">
      <dsp:nvSpPr>
        <dsp:cNvPr id="0" name=""/>
        <dsp:cNvSpPr/>
      </dsp:nvSpPr>
      <dsp:spPr>
        <a:xfrm rot="5400000">
          <a:off x="5119960" y="1288998"/>
          <a:ext cx="536874" cy="611212"/>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9C43B12F-C94F-4D3D-BDE0-B3D191CB447E}">
      <dsp:nvSpPr>
        <dsp:cNvPr id="0" name=""/>
        <dsp:cNvSpPr/>
      </dsp:nvSpPr>
      <dsp:spPr>
        <a:xfrm>
          <a:off x="4673937" y="693862"/>
          <a:ext cx="1511346" cy="632616"/>
        </a:xfrm>
        <a:prstGeom prst="roundRect">
          <a:avLst>
            <a:gd name="adj" fmla="val 16670"/>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Times New Roman" panose="02020603050405020304" pitchFamily="18" charset="0"/>
              <a:cs typeface="Times New Roman" panose="02020603050405020304" pitchFamily="18" charset="0"/>
            </a:rPr>
            <a:t>Analysis</a:t>
          </a:r>
          <a:endParaRPr lang="en-US" sz="1600" kern="1200" dirty="0">
            <a:latin typeface="Times New Roman" panose="02020603050405020304" pitchFamily="18" charset="0"/>
            <a:cs typeface="Times New Roman" panose="02020603050405020304" pitchFamily="18" charset="0"/>
          </a:endParaRPr>
        </a:p>
      </dsp:txBody>
      <dsp:txXfrm>
        <a:off x="4704824" y="724749"/>
        <a:ext cx="1449572" cy="570842"/>
      </dsp:txXfrm>
    </dsp:sp>
    <dsp:sp modelId="{ADDB48BA-E63A-4C37-8297-2783F1D7996C}">
      <dsp:nvSpPr>
        <dsp:cNvPr id="0" name=""/>
        <dsp:cNvSpPr/>
      </dsp:nvSpPr>
      <dsp:spPr>
        <a:xfrm>
          <a:off x="5881501" y="754197"/>
          <a:ext cx="657323" cy="511308"/>
        </a:xfrm>
        <a:prstGeom prst="rect">
          <a:avLst/>
        </a:prstGeom>
        <a:noFill/>
        <a:ln w="12700" cap="rnd"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8DAEAFF-C541-41E8-A9D9-A1481B1491FB}">
      <dsp:nvSpPr>
        <dsp:cNvPr id="0" name=""/>
        <dsp:cNvSpPr/>
      </dsp:nvSpPr>
      <dsp:spPr>
        <a:xfrm rot="5400000">
          <a:off x="6033363" y="1999636"/>
          <a:ext cx="536874" cy="611212"/>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91051228-FA83-4E94-9209-DDEF03514DFB}">
      <dsp:nvSpPr>
        <dsp:cNvPr id="0" name=""/>
        <dsp:cNvSpPr/>
      </dsp:nvSpPr>
      <dsp:spPr>
        <a:xfrm>
          <a:off x="5587340" y="1404500"/>
          <a:ext cx="1511346" cy="632616"/>
        </a:xfrm>
        <a:prstGeom prst="roundRect">
          <a:avLst>
            <a:gd name="adj" fmla="val 16670"/>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Times New Roman" panose="02020603050405020304" pitchFamily="18" charset="0"/>
              <a:cs typeface="Times New Roman" panose="02020603050405020304" pitchFamily="18" charset="0"/>
            </a:rPr>
            <a:t>Design</a:t>
          </a:r>
          <a:endParaRPr lang="en-US" sz="1600" kern="1200" dirty="0">
            <a:latin typeface="Times New Roman" panose="02020603050405020304" pitchFamily="18" charset="0"/>
            <a:cs typeface="Times New Roman" panose="02020603050405020304" pitchFamily="18" charset="0"/>
          </a:endParaRPr>
        </a:p>
      </dsp:txBody>
      <dsp:txXfrm>
        <a:off x="5618227" y="1435387"/>
        <a:ext cx="1449572" cy="570842"/>
      </dsp:txXfrm>
    </dsp:sp>
    <dsp:sp modelId="{BC36B70C-D7FC-4AD4-8E3D-6F79C0420A79}">
      <dsp:nvSpPr>
        <dsp:cNvPr id="0" name=""/>
        <dsp:cNvSpPr/>
      </dsp:nvSpPr>
      <dsp:spPr>
        <a:xfrm>
          <a:off x="6794904" y="1464834"/>
          <a:ext cx="657323" cy="511308"/>
        </a:xfrm>
        <a:prstGeom prst="rect">
          <a:avLst/>
        </a:prstGeom>
        <a:noFill/>
        <a:ln w="12700" cap="rnd"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378DC2B-18C1-44A2-8037-C17777B99E4E}">
      <dsp:nvSpPr>
        <dsp:cNvPr id="0" name=""/>
        <dsp:cNvSpPr/>
      </dsp:nvSpPr>
      <dsp:spPr>
        <a:xfrm rot="5400000">
          <a:off x="6946765" y="2710273"/>
          <a:ext cx="536874" cy="611212"/>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19E5F030-94FF-4677-81B5-8F4012D5D715}">
      <dsp:nvSpPr>
        <dsp:cNvPr id="0" name=""/>
        <dsp:cNvSpPr/>
      </dsp:nvSpPr>
      <dsp:spPr>
        <a:xfrm>
          <a:off x="6500743" y="2115137"/>
          <a:ext cx="1511346" cy="632616"/>
        </a:xfrm>
        <a:prstGeom prst="roundRect">
          <a:avLst>
            <a:gd name="adj" fmla="val 16670"/>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Times New Roman" panose="02020603050405020304" pitchFamily="18" charset="0"/>
              <a:cs typeface="Times New Roman" panose="02020603050405020304" pitchFamily="18" charset="0"/>
            </a:rPr>
            <a:t> Development</a:t>
          </a:r>
          <a:endParaRPr lang="en-US" sz="1600" kern="1200" dirty="0">
            <a:latin typeface="Times New Roman" panose="02020603050405020304" pitchFamily="18" charset="0"/>
            <a:cs typeface="Times New Roman" panose="02020603050405020304" pitchFamily="18" charset="0"/>
          </a:endParaRPr>
        </a:p>
      </dsp:txBody>
      <dsp:txXfrm>
        <a:off x="6531630" y="2146024"/>
        <a:ext cx="1449572" cy="570842"/>
      </dsp:txXfrm>
    </dsp:sp>
    <dsp:sp modelId="{D98D5E29-0DF0-471C-89EF-266386191DE3}">
      <dsp:nvSpPr>
        <dsp:cNvPr id="0" name=""/>
        <dsp:cNvSpPr/>
      </dsp:nvSpPr>
      <dsp:spPr>
        <a:xfrm>
          <a:off x="7708307" y="2175472"/>
          <a:ext cx="657323" cy="511308"/>
        </a:xfrm>
        <a:prstGeom prst="rect">
          <a:avLst/>
        </a:prstGeom>
        <a:noFill/>
        <a:ln w="12700" cap="rnd"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173CC03-CD8A-4DC9-9CA3-70C32AE8048D}">
      <dsp:nvSpPr>
        <dsp:cNvPr id="0" name=""/>
        <dsp:cNvSpPr/>
      </dsp:nvSpPr>
      <dsp:spPr>
        <a:xfrm rot="5400000">
          <a:off x="7860168" y="3420911"/>
          <a:ext cx="536874" cy="611212"/>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E62D40D2-8386-489C-8A47-168BE3AAA6C5}">
      <dsp:nvSpPr>
        <dsp:cNvPr id="0" name=""/>
        <dsp:cNvSpPr/>
      </dsp:nvSpPr>
      <dsp:spPr>
        <a:xfrm>
          <a:off x="7414146" y="2825775"/>
          <a:ext cx="1511346" cy="632616"/>
        </a:xfrm>
        <a:prstGeom prst="roundRect">
          <a:avLst>
            <a:gd name="adj" fmla="val 16670"/>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Times New Roman" panose="02020603050405020304" pitchFamily="18" charset="0"/>
              <a:cs typeface="Times New Roman" panose="02020603050405020304" pitchFamily="18" charset="0"/>
            </a:rPr>
            <a:t>Testing </a:t>
          </a:r>
          <a:endParaRPr lang="en-US" sz="1600" kern="1200" dirty="0">
            <a:latin typeface="Times New Roman" panose="02020603050405020304" pitchFamily="18" charset="0"/>
            <a:cs typeface="Times New Roman" panose="02020603050405020304" pitchFamily="18" charset="0"/>
          </a:endParaRPr>
        </a:p>
      </dsp:txBody>
      <dsp:txXfrm>
        <a:off x="7445033" y="2856662"/>
        <a:ext cx="1449572" cy="570842"/>
      </dsp:txXfrm>
    </dsp:sp>
    <dsp:sp modelId="{F98CB94D-84CA-4974-AE97-230F850029A2}">
      <dsp:nvSpPr>
        <dsp:cNvPr id="0" name=""/>
        <dsp:cNvSpPr/>
      </dsp:nvSpPr>
      <dsp:spPr>
        <a:xfrm>
          <a:off x="8621710" y="2886109"/>
          <a:ext cx="657323" cy="511308"/>
        </a:xfrm>
        <a:prstGeom prst="rect">
          <a:avLst/>
        </a:prstGeom>
        <a:noFill/>
        <a:ln w="12700" cap="rnd"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F93DE2F-D9CA-4BD8-A310-21C54488C497}">
      <dsp:nvSpPr>
        <dsp:cNvPr id="0" name=""/>
        <dsp:cNvSpPr/>
      </dsp:nvSpPr>
      <dsp:spPr>
        <a:xfrm rot="5400000">
          <a:off x="8773571" y="4131548"/>
          <a:ext cx="536874" cy="611212"/>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58C78EBA-9386-4BF0-ABBD-A7D127D03A28}">
      <dsp:nvSpPr>
        <dsp:cNvPr id="0" name=""/>
        <dsp:cNvSpPr/>
      </dsp:nvSpPr>
      <dsp:spPr>
        <a:xfrm>
          <a:off x="8327549" y="3536412"/>
          <a:ext cx="1511346" cy="632616"/>
        </a:xfrm>
        <a:prstGeom prst="roundRect">
          <a:avLst>
            <a:gd name="adj" fmla="val 16670"/>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Times New Roman" panose="02020603050405020304" pitchFamily="18" charset="0"/>
              <a:cs typeface="Times New Roman" panose="02020603050405020304" pitchFamily="18" charset="0"/>
            </a:rPr>
            <a:t>Implementation</a:t>
          </a:r>
          <a:endParaRPr lang="en-US" sz="1600" kern="1200" dirty="0">
            <a:latin typeface="Times New Roman" panose="02020603050405020304" pitchFamily="18" charset="0"/>
            <a:cs typeface="Times New Roman" panose="02020603050405020304" pitchFamily="18" charset="0"/>
          </a:endParaRPr>
        </a:p>
      </dsp:txBody>
      <dsp:txXfrm>
        <a:off x="8358436" y="3567299"/>
        <a:ext cx="1449572" cy="570842"/>
      </dsp:txXfrm>
    </dsp:sp>
    <dsp:sp modelId="{DA8E026D-9A2D-40BC-A022-C22C728349AA}">
      <dsp:nvSpPr>
        <dsp:cNvPr id="0" name=""/>
        <dsp:cNvSpPr/>
      </dsp:nvSpPr>
      <dsp:spPr>
        <a:xfrm>
          <a:off x="9535113" y="3596747"/>
          <a:ext cx="657323" cy="511308"/>
        </a:xfrm>
        <a:prstGeom prst="rect">
          <a:avLst/>
        </a:prstGeom>
        <a:noFill/>
        <a:ln w="12700" cap="rnd"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A650092-D55E-4D07-A6C8-7831C4A0BBFD}">
      <dsp:nvSpPr>
        <dsp:cNvPr id="0" name=""/>
        <dsp:cNvSpPr/>
      </dsp:nvSpPr>
      <dsp:spPr>
        <a:xfrm>
          <a:off x="9240952" y="4247050"/>
          <a:ext cx="1511346" cy="632616"/>
        </a:xfrm>
        <a:prstGeom prst="roundRect">
          <a:avLst>
            <a:gd name="adj" fmla="val 16670"/>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Times New Roman" panose="02020603050405020304" pitchFamily="18" charset="0"/>
              <a:cs typeface="Times New Roman" panose="02020603050405020304" pitchFamily="18" charset="0"/>
            </a:rPr>
            <a:t>Maintenance  </a:t>
          </a:r>
          <a:endParaRPr lang="en-US" sz="1600" kern="1200" dirty="0">
            <a:latin typeface="Times New Roman" panose="02020603050405020304" pitchFamily="18" charset="0"/>
            <a:cs typeface="Times New Roman" panose="02020603050405020304" pitchFamily="18" charset="0"/>
          </a:endParaRPr>
        </a:p>
      </dsp:txBody>
      <dsp:txXfrm>
        <a:off x="9271839" y="4277937"/>
        <a:ext cx="1449572" cy="570842"/>
      </dsp:txXfrm>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34194AE-AC4A-4033-8BE3-5321055141FF}" type="datetimeFigureOut">
              <a:rPr lang="en-US" smtClean="0"/>
              <a:t>2020-28-29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F323656-119D-4BFA-BB55-C27C7A3B77F2}" type="slidenum">
              <a:rPr lang="en-US" smtClean="0"/>
              <a:t>‹#›</a:t>
            </a:fld>
            <a:endParaRPr lang="en-US"/>
          </a:p>
        </p:txBody>
      </p:sp>
    </p:spTree>
    <p:extLst>
      <p:ext uri="{BB962C8B-B14F-4D97-AF65-F5344CB8AC3E}">
        <p14:creationId xmlns:p14="http://schemas.microsoft.com/office/powerpoint/2010/main" val="2143124226"/>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67AD24-6385-4799-A257-D0D183FC938C}" type="datetimeFigureOut">
              <a:rPr lang="en-US" smtClean="0"/>
              <a:t>2020-21-29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554FB9-94E5-4895-A647-1D65A8D9AB2F}" type="slidenum">
              <a:rPr lang="en-US" smtClean="0"/>
              <a:t>‹#›</a:t>
            </a:fld>
            <a:endParaRPr lang="en-US"/>
          </a:p>
        </p:txBody>
      </p:sp>
    </p:spTree>
    <p:extLst>
      <p:ext uri="{BB962C8B-B14F-4D97-AF65-F5344CB8AC3E}">
        <p14:creationId xmlns:p14="http://schemas.microsoft.com/office/powerpoint/2010/main" val="807485599"/>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014F9BA-A5ED-40D5-8A24-8F0BE20AAD84}" type="datetime1">
              <a:rPr lang="en-US" smtClean="0"/>
              <a:t>2020-33-29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9D767D-75A6-45DE-816F-116408A6A27E}" type="slidenum">
              <a:rPr lang="en-US" smtClean="0"/>
              <a:t>‹#›</a:t>
            </a:fld>
            <a:endParaRPr lang="en-US"/>
          </a:p>
        </p:txBody>
      </p:sp>
    </p:spTree>
    <p:extLst>
      <p:ext uri="{BB962C8B-B14F-4D97-AF65-F5344CB8AC3E}">
        <p14:creationId xmlns:p14="http://schemas.microsoft.com/office/powerpoint/2010/main" val="13482485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8258E96-2DFC-4F32-ABA5-FA55BCBB3BAC}" type="datetime1">
              <a:rPr lang="en-US" smtClean="0"/>
              <a:t>2020-33-29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9D767D-75A6-45DE-816F-116408A6A27E}" type="slidenum">
              <a:rPr lang="en-US" smtClean="0"/>
              <a:t>‹#›</a:t>
            </a:fld>
            <a:endParaRPr lang="en-US"/>
          </a:p>
        </p:txBody>
      </p:sp>
    </p:spTree>
    <p:extLst>
      <p:ext uri="{BB962C8B-B14F-4D97-AF65-F5344CB8AC3E}">
        <p14:creationId xmlns:p14="http://schemas.microsoft.com/office/powerpoint/2010/main" val="3190435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27B0271-C5DA-4EF8-9683-C353A9410BE0}" type="datetime1">
              <a:rPr lang="en-US" smtClean="0"/>
              <a:t>2020-33-29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9D767D-75A6-45DE-816F-116408A6A27E}" type="slidenum">
              <a:rPr lang="en-US" smtClean="0"/>
              <a:t>‹#›</a:t>
            </a:fld>
            <a:endParaRPr lang="en-US"/>
          </a:p>
        </p:txBody>
      </p:sp>
    </p:spTree>
    <p:extLst>
      <p:ext uri="{BB962C8B-B14F-4D97-AF65-F5344CB8AC3E}">
        <p14:creationId xmlns:p14="http://schemas.microsoft.com/office/powerpoint/2010/main" val="1982204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3CD2F3E-971B-4F28-8D07-89B7177E56DF}" type="datetime1">
              <a:rPr lang="en-US" smtClean="0"/>
              <a:t>2020-33-29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9D767D-75A6-45DE-816F-116408A6A27E}" type="slidenum">
              <a:rPr lang="en-US" smtClean="0"/>
              <a:t>‹#›</a:t>
            </a:fld>
            <a:endParaRPr lang="en-US"/>
          </a:p>
        </p:txBody>
      </p:sp>
    </p:spTree>
    <p:extLst>
      <p:ext uri="{BB962C8B-B14F-4D97-AF65-F5344CB8AC3E}">
        <p14:creationId xmlns:p14="http://schemas.microsoft.com/office/powerpoint/2010/main" val="418865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41EC29E-F48D-4960-9F3F-60B97C397788}" type="datetime1">
              <a:rPr lang="en-US" smtClean="0"/>
              <a:t>2020-33-29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9D767D-75A6-45DE-816F-116408A6A27E}" type="slidenum">
              <a:rPr lang="en-US" smtClean="0"/>
              <a:t>‹#›</a:t>
            </a:fld>
            <a:endParaRPr lang="en-US"/>
          </a:p>
        </p:txBody>
      </p:sp>
    </p:spTree>
    <p:extLst>
      <p:ext uri="{BB962C8B-B14F-4D97-AF65-F5344CB8AC3E}">
        <p14:creationId xmlns:p14="http://schemas.microsoft.com/office/powerpoint/2010/main" val="1419354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767AED8-CF97-4468-B229-1E1053237598}" type="datetime1">
              <a:rPr lang="en-US" smtClean="0"/>
              <a:t>2020-33-29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9D767D-75A6-45DE-816F-116408A6A27E}" type="slidenum">
              <a:rPr lang="en-US" smtClean="0"/>
              <a:t>‹#›</a:t>
            </a:fld>
            <a:endParaRPr lang="en-US"/>
          </a:p>
        </p:txBody>
      </p:sp>
    </p:spTree>
    <p:extLst>
      <p:ext uri="{BB962C8B-B14F-4D97-AF65-F5344CB8AC3E}">
        <p14:creationId xmlns:p14="http://schemas.microsoft.com/office/powerpoint/2010/main" val="18113644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5CA5F0-CC09-499C-B3AD-CB8E18F2531B}" type="datetime1">
              <a:rPr lang="en-US" smtClean="0"/>
              <a:t>2020-33-29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79D767D-75A6-45DE-816F-116408A6A27E}" type="slidenum">
              <a:rPr lang="en-US" smtClean="0"/>
              <a:t>‹#›</a:t>
            </a:fld>
            <a:endParaRPr lang="en-US"/>
          </a:p>
        </p:txBody>
      </p:sp>
    </p:spTree>
    <p:extLst>
      <p:ext uri="{BB962C8B-B14F-4D97-AF65-F5344CB8AC3E}">
        <p14:creationId xmlns:p14="http://schemas.microsoft.com/office/powerpoint/2010/main" val="3722520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07675CC-173F-4882-9552-1B08E4A431FC}" type="datetime1">
              <a:rPr lang="en-US" smtClean="0"/>
              <a:t>2020-33-29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9D767D-75A6-45DE-816F-116408A6A27E}" type="slidenum">
              <a:rPr lang="en-US" smtClean="0"/>
              <a:t>‹#›</a:t>
            </a:fld>
            <a:endParaRPr lang="en-US"/>
          </a:p>
        </p:txBody>
      </p:sp>
    </p:spTree>
    <p:extLst>
      <p:ext uri="{BB962C8B-B14F-4D97-AF65-F5344CB8AC3E}">
        <p14:creationId xmlns:p14="http://schemas.microsoft.com/office/powerpoint/2010/main" val="35170302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374D6713-C9BC-4FC4-91C9-02DEA8C958D8}" type="datetime1">
              <a:rPr lang="en-US" smtClean="0"/>
              <a:t>2020-33-29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9D767D-75A6-45DE-816F-116408A6A27E}" type="slidenum">
              <a:rPr lang="en-US" smtClean="0"/>
              <a:t>‹#›</a:t>
            </a:fld>
            <a:endParaRPr lang="en-US"/>
          </a:p>
        </p:txBody>
      </p:sp>
    </p:spTree>
    <p:extLst>
      <p:ext uri="{BB962C8B-B14F-4D97-AF65-F5344CB8AC3E}">
        <p14:creationId xmlns:p14="http://schemas.microsoft.com/office/powerpoint/2010/main" val="1626719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3FC0BD4-52BE-4790-A8CC-387FA17D2E9D}" type="datetime1">
              <a:rPr lang="en-US" smtClean="0"/>
              <a:t>2020-33-29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9D767D-75A6-45DE-816F-116408A6A27E}" type="slidenum">
              <a:rPr lang="en-US" smtClean="0"/>
              <a:t>‹#›</a:t>
            </a:fld>
            <a:endParaRPr lang="en-US"/>
          </a:p>
        </p:txBody>
      </p:sp>
    </p:spTree>
    <p:extLst>
      <p:ext uri="{BB962C8B-B14F-4D97-AF65-F5344CB8AC3E}">
        <p14:creationId xmlns:p14="http://schemas.microsoft.com/office/powerpoint/2010/main" val="1756397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20EA89F-4232-4C53-9D49-AEF1A1D9E79C}" type="datetime1">
              <a:rPr lang="en-US" smtClean="0"/>
              <a:t>2020-33-29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9D767D-75A6-45DE-816F-116408A6A27E}"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05482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C0755B4-C3CA-4DBF-B1CA-1606DB9172F3}" type="datetime1">
              <a:rPr lang="en-US" smtClean="0"/>
              <a:t>2020-33-29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9D767D-75A6-45DE-816F-116408A6A27E}" type="slidenum">
              <a:rPr lang="en-US" smtClean="0"/>
              <a:t>‹#›</a:t>
            </a:fld>
            <a:endParaRPr lang="en-US"/>
          </a:p>
        </p:txBody>
      </p:sp>
    </p:spTree>
    <p:extLst>
      <p:ext uri="{BB962C8B-B14F-4D97-AF65-F5344CB8AC3E}">
        <p14:creationId xmlns:p14="http://schemas.microsoft.com/office/powerpoint/2010/main" val="7692856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637771E-1024-4D95-A067-0817E1B9D426}" type="datetime1">
              <a:rPr lang="en-US" smtClean="0"/>
              <a:t>2020-33-29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9D767D-75A6-45DE-816F-116408A6A27E}"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6305574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F617DA6-C95F-4A3E-8CB4-2E277BB779B7}" type="datetime1">
              <a:rPr lang="en-US" smtClean="0"/>
              <a:t>2020-33-29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9D767D-75A6-45DE-816F-116408A6A27E}" type="slidenum">
              <a:rPr lang="en-US" smtClean="0"/>
              <a:t>‹#›</a:t>
            </a:fld>
            <a:endParaRPr lang="en-US"/>
          </a:p>
        </p:txBody>
      </p:sp>
    </p:spTree>
    <p:extLst>
      <p:ext uri="{BB962C8B-B14F-4D97-AF65-F5344CB8AC3E}">
        <p14:creationId xmlns:p14="http://schemas.microsoft.com/office/powerpoint/2010/main" val="7729901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DC4A9B9-2091-4EF2-BB06-6C1B1733B2F4}" type="datetime1">
              <a:rPr lang="en-US" smtClean="0"/>
              <a:t>2020-33-29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9D767D-75A6-45DE-816F-116408A6A27E}" type="slidenum">
              <a:rPr lang="en-US" smtClean="0"/>
              <a:t>‹#›</a:t>
            </a:fld>
            <a:endParaRPr lang="en-US"/>
          </a:p>
        </p:txBody>
      </p:sp>
    </p:spTree>
    <p:extLst>
      <p:ext uri="{BB962C8B-B14F-4D97-AF65-F5344CB8AC3E}">
        <p14:creationId xmlns:p14="http://schemas.microsoft.com/office/powerpoint/2010/main" val="15811431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88CB355-9724-4D64-BB87-5AAA556BEC00}" type="datetime1">
              <a:rPr lang="en-US" smtClean="0"/>
              <a:t>2020-33-29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9D767D-75A6-45DE-816F-116408A6A27E}" type="slidenum">
              <a:rPr lang="en-US" smtClean="0"/>
              <a:t>‹#›</a:t>
            </a:fld>
            <a:endParaRPr lang="en-US"/>
          </a:p>
        </p:txBody>
      </p:sp>
    </p:spTree>
    <p:extLst>
      <p:ext uri="{BB962C8B-B14F-4D97-AF65-F5344CB8AC3E}">
        <p14:creationId xmlns:p14="http://schemas.microsoft.com/office/powerpoint/2010/main" val="29290250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E78F917-12C6-479C-B478-E2FCCCE2B5FD}" type="datetime1">
              <a:rPr lang="en-US" smtClean="0"/>
              <a:t>2020-33-29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979D767D-75A6-45DE-816F-116408A6A27E}" type="slidenum">
              <a:rPr lang="en-US" smtClean="0"/>
              <a:t>‹#›</a:t>
            </a:fld>
            <a:endParaRPr lang="en-US"/>
          </a:p>
        </p:txBody>
      </p:sp>
    </p:spTree>
    <p:extLst>
      <p:ext uri="{BB962C8B-B14F-4D97-AF65-F5344CB8AC3E}">
        <p14:creationId xmlns:p14="http://schemas.microsoft.com/office/powerpoint/2010/main" val="4028670696"/>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hf sldNum="0" hdr="0" dt="0"/>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png"/><Relationship Id="rId7" Type="http://schemas.openxmlformats.org/officeDocument/2006/relationships/diagramColors" Target="../diagrams/colors2.xml"/><Relationship Id="rId2" Type="http://schemas.openxmlformats.org/officeDocument/2006/relationships/chart" Target="../charts/chart1.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9452" y="274320"/>
            <a:ext cx="11168742" cy="5078313"/>
          </a:xfrm>
          <a:prstGeom prst="rect">
            <a:avLst/>
          </a:prstGeom>
          <a:noFill/>
        </p:spPr>
        <p:txBody>
          <a:bodyPr wrap="square" rtlCol="0">
            <a:spAutoFit/>
          </a:bodyPr>
          <a:lstStyle/>
          <a:p>
            <a:pPr>
              <a:lnSpc>
                <a:spcPct val="200000"/>
              </a:lnSpc>
              <a:spcAft>
                <a:spcPts val="800"/>
              </a:spcAft>
            </a:pPr>
            <a:r>
              <a:rPr lang="en-US" sz="3600" dirty="0">
                <a:latin typeface="Times New Roman" panose="02020603050405020304" pitchFamily="18" charset="0"/>
                <a:ea typeface="Calibri" panose="020F0502020204030204" pitchFamily="34" charset="0"/>
                <a:cs typeface="Times New Roman" panose="02020603050405020304" pitchFamily="18" charset="0"/>
              </a:rPr>
              <a:t>Student’s Name</a:t>
            </a:r>
            <a:r>
              <a:rPr lang="en-US" sz="3600" dirty="0" smtClean="0">
                <a:latin typeface="Times New Roman" panose="02020603050405020304" pitchFamily="18" charset="0"/>
                <a:ea typeface="Calibri" panose="020F0502020204030204" pitchFamily="34" charset="0"/>
                <a:cs typeface="Times New Roman" panose="02020603050405020304" pitchFamily="18" charset="0"/>
              </a:rPr>
              <a:t>:……………………………………………</a:t>
            </a:r>
            <a:endParaRPr lang="en-US" sz="3600" dirty="0">
              <a:latin typeface="Calibri" panose="020F0502020204030204" pitchFamily="34" charset="0"/>
              <a:ea typeface="Calibri" panose="020F0502020204030204" pitchFamily="34" charset="0"/>
              <a:cs typeface="Times New Roman" panose="02020603050405020304" pitchFamily="18" charset="0"/>
            </a:endParaRPr>
          </a:p>
          <a:p>
            <a:pPr>
              <a:lnSpc>
                <a:spcPct val="200000"/>
              </a:lnSpc>
              <a:spcAft>
                <a:spcPts val="800"/>
              </a:spcAft>
            </a:pPr>
            <a:r>
              <a:rPr lang="en-US" sz="3600" dirty="0">
                <a:latin typeface="Times New Roman" panose="02020603050405020304" pitchFamily="18" charset="0"/>
                <a:ea typeface="Calibri" panose="020F0502020204030204" pitchFamily="34" charset="0"/>
                <a:cs typeface="Times New Roman" panose="02020603050405020304" pitchFamily="18" charset="0"/>
              </a:rPr>
              <a:t>Professor’s Name</a:t>
            </a:r>
            <a:r>
              <a:rPr lang="en-US" sz="3600" dirty="0" smtClean="0">
                <a:latin typeface="Times New Roman" panose="02020603050405020304" pitchFamily="18" charset="0"/>
                <a:ea typeface="Calibri" panose="020F0502020204030204" pitchFamily="34" charset="0"/>
                <a:cs typeface="Times New Roman" panose="02020603050405020304" pitchFamily="18" charset="0"/>
              </a:rPr>
              <a:t>:………………………………………….</a:t>
            </a:r>
            <a:endParaRPr lang="en-US" sz="3600" dirty="0">
              <a:latin typeface="Calibri" panose="020F0502020204030204" pitchFamily="34" charset="0"/>
              <a:ea typeface="Calibri" panose="020F0502020204030204" pitchFamily="34" charset="0"/>
              <a:cs typeface="Times New Roman" panose="02020603050405020304" pitchFamily="18" charset="0"/>
            </a:endParaRPr>
          </a:p>
          <a:p>
            <a:pPr>
              <a:lnSpc>
                <a:spcPct val="200000"/>
              </a:lnSpc>
              <a:spcAft>
                <a:spcPts val="800"/>
              </a:spcAft>
            </a:pPr>
            <a:r>
              <a:rPr lang="en-US" sz="4400" dirty="0">
                <a:latin typeface="Times New Roman" panose="02020603050405020304" pitchFamily="18" charset="0"/>
                <a:ea typeface="Calibri" panose="020F0502020204030204" pitchFamily="34" charset="0"/>
                <a:cs typeface="Times New Roman" panose="02020603050405020304" pitchFamily="18" charset="0"/>
              </a:rPr>
              <a:t>Course</a:t>
            </a:r>
            <a:r>
              <a:rPr lang="en-US" sz="4400" dirty="0" smtClean="0">
                <a:latin typeface="Times New Roman" panose="02020603050405020304" pitchFamily="18" charset="0"/>
                <a:ea typeface="Calibri" panose="020F0502020204030204" pitchFamily="34" charset="0"/>
                <a:cs typeface="Times New Roman" panose="02020603050405020304" pitchFamily="18" charset="0"/>
              </a:rPr>
              <a:t>:…………………………………………</a:t>
            </a:r>
            <a:endParaRPr lang="en-US" sz="4400" dirty="0">
              <a:latin typeface="Calibri" panose="020F0502020204030204" pitchFamily="34" charset="0"/>
              <a:ea typeface="Calibri" panose="020F0502020204030204" pitchFamily="34" charset="0"/>
              <a:cs typeface="Times New Roman" panose="02020603050405020304" pitchFamily="18" charset="0"/>
            </a:endParaRPr>
          </a:p>
          <a:p>
            <a:pPr>
              <a:lnSpc>
                <a:spcPct val="200000"/>
              </a:lnSpc>
              <a:spcAft>
                <a:spcPts val="800"/>
              </a:spcAft>
            </a:pPr>
            <a:r>
              <a:rPr lang="en-US" sz="3600" dirty="0">
                <a:latin typeface="Times New Roman" panose="02020603050405020304" pitchFamily="18" charset="0"/>
                <a:ea typeface="Calibri" panose="020F0502020204030204" pitchFamily="34" charset="0"/>
                <a:cs typeface="Times New Roman" panose="02020603050405020304" pitchFamily="18" charset="0"/>
              </a:rPr>
              <a:t>DD MM </a:t>
            </a:r>
            <a:r>
              <a:rPr lang="en-US" sz="3600" dirty="0" smtClean="0">
                <a:latin typeface="Times New Roman" panose="02020603050405020304" pitchFamily="18" charset="0"/>
                <a:ea typeface="Calibri" panose="020F0502020204030204" pitchFamily="34" charset="0"/>
                <a:cs typeface="Times New Roman" panose="02020603050405020304" pitchFamily="18" charset="0"/>
              </a:rPr>
              <a:t>YYYY…………………………………………….</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996634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8763" y="666205"/>
            <a:ext cx="9233065" cy="4441371"/>
          </a:xfrm>
        </p:spPr>
        <p:txBody>
          <a:bodyPr/>
          <a:lstStyle/>
          <a:p>
            <a:r>
              <a:rPr lang="en-US" sz="6600" b="1" dirty="0" smtClean="0"/>
              <a:t>Systems Development and Project Management </a:t>
            </a:r>
            <a:endParaRPr lang="en-US" sz="6600" b="1" dirty="0"/>
          </a:p>
        </p:txBody>
      </p:sp>
      <p:sp>
        <p:nvSpPr>
          <p:cNvPr id="3" name="Subtitle 2"/>
          <p:cNvSpPr>
            <a:spLocks noGrp="1"/>
          </p:cNvSpPr>
          <p:nvPr>
            <p:ph type="subTitle" idx="1"/>
          </p:nvPr>
        </p:nvSpPr>
        <p:spPr>
          <a:xfrm>
            <a:off x="394261" y="5499463"/>
            <a:ext cx="8775239" cy="1358537"/>
          </a:xfrm>
        </p:spPr>
        <p:txBody>
          <a:bodyPr>
            <a:normAutofit/>
          </a:bodyPr>
          <a:lstStyle/>
          <a:p>
            <a:r>
              <a:rPr lang="en-US" sz="4800" dirty="0" smtClean="0">
                <a:solidFill>
                  <a:schemeClr val="tx1"/>
                </a:solidFill>
              </a:rPr>
              <a:t>Corporate Responsibility</a:t>
            </a:r>
            <a:endParaRPr lang="en-US" sz="4800" dirty="0">
              <a:solidFill>
                <a:schemeClr val="tx1"/>
              </a:solidFill>
            </a:endParaRPr>
          </a:p>
        </p:txBody>
      </p:sp>
    </p:spTree>
    <p:extLst>
      <p:ext uri="{BB962C8B-B14F-4D97-AF65-F5344CB8AC3E}">
        <p14:creationId xmlns:p14="http://schemas.microsoft.com/office/powerpoint/2010/main" val="543351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sz="4000" b="1" u="sng" dirty="0" smtClean="0"/>
              <a:t>Introduction</a:t>
            </a:r>
            <a:r>
              <a:rPr lang="en-US" dirty="0" smtClean="0"/>
              <a:t> </a:t>
            </a:r>
            <a:endParaRPr lang="en-US" dirty="0"/>
          </a:p>
        </p:txBody>
      </p:sp>
      <p:sp>
        <p:nvSpPr>
          <p:cNvPr id="8" name="Text Placeholder 7"/>
          <p:cNvSpPr>
            <a:spLocks noGrp="1"/>
          </p:cNvSpPr>
          <p:nvPr>
            <p:ph type="body" idx="1"/>
          </p:nvPr>
        </p:nvSpPr>
        <p:spPr>
          <a:xfrm>
            <a:off x="404950" y="1750424"/>
            <a:ext cx="4456418" cy="986822"/>
          </a:xfrm>
        </p:spPr>
        <p:txBody>
          <a:bodyPr/>
          <a:lstStyle/>
          <a:p>
            <a:r>
              <a:rPr lang="en-US" dirty="0" smtClean="0"/>
              <a:t>           </a:t>
            </a:r>
            <a:r>
              <a:rPr lang="en-US" sz="3200" b="1" dirty="0" smtClean="0">
                <a:latin typeface="Times New Roman" panose="02020603050405020304" pitchFamily="18" charset="0"/>
                <a:cs typeface="Times New Roman" panose="02020603050405020304" pitchFamily="18" charset="0"/>
              </a:rPr>
              <a:t>Section 9.1</a:t>
            </a:r>
          </a:p>
          <a:p>
            <a:r>
              <a:rPr lang="en-US" b="1" dirty="0" smtClean="0">
                <a:latin typeface="Times New Roman" panose="02020603050405020304" pitchFamily="18" charset="0"/>
                <a:cs typeface="Times New Roman" panose="02020603050405020304" pitchFamily="18" charset="0"/>
              </a:rPr>
              <a:t>Developing Enterprise Application</a:t>
            </a:r>
            <a:endParaRPr lang="en-US" b="1" dirty="0">
              <a:latin typeface="Times New Roman" panose="02020603050405020304" pitchFamily="18" charset="0"/>
              <a:cs typeface="Times New Roman" panose="02020603050405020304" pitchFamily="18" charset="0"/>
            </a:endParaRPr>
          </a:p>
        </p:txBody>
      </p:sp>
      <p:sp>
        <p:nvSpPr>
          <p:cNvPr id="14" name="Content Placeholder 13"/>
          <p:cNvSpPr>
            <a:spLocks noGrp="1"/>
          </p:cNvSpPr>
          <p:nvPr>
            <p:ph sz="half" idx="2"/>
          </p:nvPr>
        </p:nvSpPr>
        <p:spPr>
          <a:xfrm>
            <a:off x="404950" y="2828685"/>
            <a:ext cx="4456418" cy="3807246"/>
          </a:xfrm>
        </p:spPr>
        <p:txBody>
          <a:bodyPr/>
          <a:lstStyle/>
          <a:p>
            <a:r>
              <a:rPr lang="en-US" dirty="0" smtClean="0">
                <a:latin typeface="Times New Roman" panose="02020603050405020304" pitchFamily="18" charset="0"/>
                <a:cs typeface="Times New Roman" panose="02020603050405020304" pitchFamily="18" charset="0"/>
              </a:rPr>
              <a:t>Developing software</a:t>
            </a:r>
          </a:p>
          <a:p>
            <a:r>
              <a:rPr lang="en-US" dirty="0" smtClean="0">
                <a:latin typeface="Times New Roman" panose="02020603050405020304" pitchFamily="18" charset="0"/>
                <a:cs typeface="Times New Roman" panose="02020603050405020304" pitchFamily="18" charset="0"/>
              </a:rPr>
              <a:t>The systems Development Life Cycle</a:t>
            </a:r>
          </a:p>
          <a:p>
            <a:r>
              <a:rPr lang="en-US" dirty="0" smtClean="0">
                <a:latin typeface="Times New Roman" panose="02020603050405020304" pitchFamily="18" charset="0"/>
                <a:cs typeface="Times New Roman" panose="02020603050405020304" pitchFamily="18" charset="0"/>
              </a:rPr>
              <a:t>Traditional Software Development Methodology  Waterfall</a:t>
            </a:r>
          </a:p>
          <a:p>
            <a:r>
              <a:rPr lang="en-US" dirty="0" smtClean="0">
                <a:latin typeface="Times New Roman" panose="02020603050405020304" pitchFamily="18" charset="0"/>
                <a:cs typeface="Times New Roman" panose="02020603050405020304" pitchFamily="18" charset="0"/>
              </a:rPr>
              <a:t>Agile Software Development Methodologies</a:t>
            </a:r>
          </a:p>
          <a:p>
            <a:r>
              <a:rPr lang="en-US" dirty="0" smtClean="0">
                <a:latin typeface="Times New Roman" panose="02020603050405020304" pitchFamily="18" charset="0"/>
                <a:cs typeface="Times New Roman" panose="02020603050405020304" pitchFamily="18" charset="0"/>
              </a:rPr>
              <a:t>Developing Successful Software</a:t>
            </a:r>
          </a:p>
          <a:p>
            <a:endParaRPr lang="en-US" dirty="0"/>
          </a:p>
        </p:txBody>
      </p:sp>
      <p:sp>
        <p:nvSpPr>
          <p:cNvPr id="15" name="Text Placeholder 14"/>
          <p:cNvSpPr>
            <a:spLocks noGrp="1"/>
          </p:cNvSpPr>
          <p:nvPr>
            <p:ph type="body" sz="quarter" idx="3"/>
          </p:nvPr>
        </p:nvSpPr>
        <p:spPr>
          <a:xfrm>
            <a:off x="5800274" y="1256137"/>
            <a:ext cx="6947455" cy="1123406"/>
          </a:xfrm>
        </p:spPr>
        <p:txBody>
          <a:bodyPr/>
          <a:lstStyle/>
          <a:p>
            <a:r>
              <a:rPr lang="en-US" sz="3600" b="1" dirty="0" smtClean="0">
                <a:latin typeface="Times New Roman" panose="02020603050405020304" pitchFamily="18" charset="0"/>
                <a:cs typeface="Times New Roman" panose="02020603050405020304" pitchFamily="18" charset="0"/>
              </a:rPr>
              <a:t>Section 9.2</a:t>
            </a:r>
          </a:p>
          <a:p>
            <a:r>
              <a:rPr lang="en-US" sz="3600" b="1" dirty="0" smtClean="0">
                <a:latin typeface="Times New Roman" panose="02020603050405020304" pitchFamily="18" charset="0"/>
                <a:cs typeface="Times New Roman" panose="02020603050405020304" pitchFamily="18" charset="0"/>
              </a:rPr>
              <a:t>Project management</a:t>
            </a:r>
            <a:endParaRPr lang="en-US" sz="3600" b="1" dirty="0">
              <a:latin typeface="Times New Roman" panose="02020603050405020304" pitchFamily="18" charset="0"/>
              <a:cs typeface="Times New Roman" panose="02020603050405020304" pitchFamily="18" charset="0"/>
            </a:endParaRPr>
          </a:p>
        </p:txBody>
      </p:sp>
      <p:sp>
        <p:nvSpPr>
          <p:cNvPr id="16" name="Content Placeholder 15"/>
          <p:cNvSpPr>
            <a:spLocks noGrp="1"/>
          </p:cNvSpPr>
          <p:nvPr>
            <p:ph sz="quarter" idx="4"/>
          </p:nvPr>
        </p:nvSpPr>
        <p:spPr>
          <a:xfrm>
            <a:off x="5859093" y="2828685"/>
            <a:ext cx="6184862" cy="3807246"/>
          </a:xfrm>
        </p:spPr>
        <p:txBody>
          <a:bodyPr/>
          <a:lstStyle/>
          <a:p>
            <a:r>
              <a:rPr lang="en-US" dirty="0" smtClean="0">
                <a:latin typeface="Times New Roman" panose="02020603050405020304" pitchFamily="18" charset="0"/>
                <a:cs typeface="Times New Roman" panose="02020603050405020304" pitchFamily="18" charset="0"/>
              </a:rPr>
              <a:t>Managing Software Development Projects</a:t>
            </a:r>
          </a:p>
          <a:p>
            <a:r>
              <a:rPr lang="en-US" dirty="0" smtClean="0">
                <a:latin typeface="Times New Roman" panose="02020603050405020304" pitchFamily="18" charset="0"/>
                <a:cs typeface="Times New Roman" panose="02020603050405020304" pitchFamily="18" charset="0"/>
              </a:rPr>
              <a:t>Choosing Strategic Projects</a:t>
            </a:r>
          </a:p>
          <a:p>
            <a:r>
              <a:rPr lang="en-US" dirty="0" smtClean="0">
                <a:latin typeface="Times New Roman" panose="02020603050405020304" pitchFamily="18" charset="0"/>
                <a:cs typeface="Times New Roman" panose="02020603050405020304" pitchFamily="18" charset="0"/>
              </a:rPr>
              <a:t>Understanding Project Planning</a:t>
            </a:r>
          </a:p>
          <a:p>
            <a:r>
              <a:rPr lang="en-US" dirty="0" smtClean="0">
                <a:latin typeface="Times New Roman" panose="02020603050405020304" pitchFamily="18" charset="0"/>
                <a:cs typeface="Times New Roman" panose="02020603050405020304" pitchFamily="18" charset="0"/>
              </a:rPr>
              <a:t>Managing Projects</a:t>
            </a:r>
          </a:p>
          <a:p>
            <a:r>
              <a:rPr lang="en-US" dirty="0" smtClean="0">
                <a:latin typeface="Times New Roman" panose="02020603050405020304" pitchFamily="18" charset="0"/>
                <a:cs typeface="Times New Roman" panose="02020603050405020304" pitchFamily="18" charset="0"/>
              </a:rPr>
              <a:t>Outsourcing Projects</a:t>
            </a:r>
            <a:endParaRPr lang="en-US" dirty="0">
              <a:latin typeface="Times New Roman" panose="02020603050405020304" pitchFamily="18" charset="0"/>
              <a:cs typeface="Times New Roman" panose="02020603050405020304" pitchFamily="18" charset="0"/>
            </a:endParaRPr>
          </a:p>
        </p:txBody>
      </p:sp>
      <p:sp>
        <p:nvSpPr>
          <p:cNvPr id="19" name="TextBox 18"/>
          <p:cNvSpPr txBox="1"/>
          <p:nvPr/>
        </p:nvSpPr>
        <p:spPr>
          <a:xfrm>
            <a:off x="779418" y="5717960"/>
            <a:ext cx="11264537" cy="830997"/>
          </a:xfrm>
          <a:prstGeom prst="rect">
            <a:avLst/>
          </a:prstGeom>
          <a:noFill/>
        </p:spPr>
        <p:txBody>
          <a:bodyPr wrap="square" rtlCol="0">
            <a:spAutoFit/>
          </a:bodyPr>
          <a:lstStyle/>
          <a:p>
            <a:r>
              <a:rPr lang="en-US" sz="1600" dirty="0" smtClean="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  Business needs </a:t>
            </a:r>
            <a:r>
              <a:rPr lang="en-US" sz="1600" dirty="0" smtClean="0">
                <a:latin typeface="Times New Roman" panose="02020603050405020304" pitchFamily="18" charset="0"/>
                <a:cs typeface="Times New Roman" panose="02020603050405020304" pitchFamily="18" charset="0"/>
              </a:rPr>
              <a:t>Information Technology</a:t>
            </a:r>
            <a:r>
              <a:rPr lang="en-US" sz="1600" dirty="0" smtClean="0">
                <a:latin typeface="Times New Roman" panose="02020603050405020304" pitchFamily="18" charset="0"/>
                <a:cs typeface="Times New Roman" panose="02020603050405020304" pitchFamily="18" charset="0"/>
              </a:rPr>
              <a:t> in order for them to operate smoothly. Being able to internalize what transpires within the building and the construction of essential information in enterprises makes one more valuable to the employer. The skills in this chapter will not only support enterprise now but also in the future hence very essential </a:t>
            </a: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233849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51460"/>
            <a:ext cx="8596668" cy="2125980"/>
          </a:xfrm>
        </p:spPr>
        <p:txBody>
          <a:bodyPr>
            <a:normAutofit/>
          </a:bodyPr>
          <a:lstStyle/>
          <a:p>
            <a:r>
              <a:rPr lang="en-US" sz="4800" b="1" dirty="0" smtClean="0"/>
              <a:t>Steps to track the progress of a project in an Enterprise</a:t>
            </a:r>
            <a:endParaRPr lang="en-US" sz="4800" b="1" dirty="0"/>
          </a:p>
        </p:txBody>
      </p:sp>
      <p:sp>
        <p:nvSpPr>
          <p:cNvPr id="3" name="Content Placeholder 2"/>
          <p:cNvSpPr>
            <a:spLocks noGrp="1"/>
          </p:cNvSpPr>
          <p:nvPr>
            <p:ph idx="1"/>
          </p:nvPr>
        </p:nvSpPr>
        <p:spPr>
          <a:xfrm>
            <a:off x="677333" y="2171699"/>
            <a:ext cx="10465283" cy="3393077"/>
          </a:xfrm>
        </p:spPr>
        <p:txBody>
          <a:bodyPr/>
          <a:lstStyle/>
          <a:p>
            <a:r>
              <a:rPr lang="en-US" sz="4000" dirty="0" smtClean="0"/>
              <a:t>Assess the situation </a:t>
            </a:r>
          </a:p>
          <a:p>
            <a:r>
              <a:rPr lang="en-US" sz="4000" dirty="0" smtClean="0"/>
              <a:t>Prepare the team for recovery</a:t>
            </a:r>
          </a:p>
          <a:p>
            <a:r>
              <a:rPr lang="en-US" sz="4000" dirty="0" smtClean="0"/>
              <a:t>Develop a game plan for recovery</a:t>
            </a:r>
          </a:p>
          <a:p>
            <a:r>
              <a:rPr lang="en-US" sz="4000" dirty="0" smtClean="0"/>
              <a:t>Execute the game plan</a:t>
            </a:r>
          </a:p>
          <a:p>
            <a:endParaRPr lang="en-US" dirty="0"/>
          </a:p>
        </p:txBody>
      </p:sp>
    </p:spTree>
    <p:extLst>
      <p:ext uri="{BB962C8B-B14F-4D97-AF65-F5344CB8AC3E}">
        <p14:creationId xmlns:p14="http://schemas.microsoft.com/office/powerpoint/2010/main" val="30402939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17567"/>
            <a:ext cx="8596668" cy="1071154"/>
          </a:xfrm>
        </p:spPr>
        <p:txBody>
          <a:bodyPr>
            <a:normAutofit fontScale="90000"/>
          </a:bodyPr>
          <a:lstStyle/>
          <a:p>
            <a:r>
              <a:rPr lang="en-US" dirty="0" smtClean="0"/>
              <a:t>Section9.1</a:t>
            </a:r>
            <a:br>
              <a:rPr lang="en-US" dirty="0" smtClean="0"/>
            </a:br>
            <a:r>
              <a:rPr lang="en-US" dirty="0" smtClean="0"/>
              <a:t>               Developing software</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0459827"/>
              </p:ext>
            </p:extLst>
          </p:nvPr>
        </p:nvGraphicFramePr>
        <p:xfrm>
          <a:off x="677334" y="1664257"/>
          <a:ext cx="11392217" cy="36997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324637" y="1226434"/>
            <a:ext cx="7643706" cy="400110"/>
          </a:xfrm>
          <a:prstGeom prst="rect">
            <a:avLst/>
          </a:prstGeom>
          <a:noFill/>
        </p:spPr>
        <p:txBody>
          <a:bodyPr wrap="square" rtlCol="0">
            <a:spAutoFit/>
          </a:bodyPr>
          <a:lstStyle/>
          <a:p>
            <a:r>
              <a:rPr lang="en-US" sz="2000" b="1" dirty="0" smtClean="0">
                <a:latin typeface="Times New Roman" panose="02020603050405020304" pitchFamily="18" charset="0"/>
                <a:cs typeface="Times New Roman" panose="02020603050405020304" pitchFamily="18" charset="0"/>
              </a:rPr>
              <a:t>               Below is the whole system Development Life cycle</a:t>
            </a:r>
            <a:endParaRPr 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643455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9007" y="609600"/>
            <a:ext cx="11848010" cy="1320800"/>
          </a:xfrm>
        </p:spPr>
        <p:txBody>
          <a:bodyPr/>
          <a:lstStyle/>
          <a:p>
            <a:r>
              <a:rPr lang="en-US" b="1" dirty="0" smtClean="0">
                <a:latin typeface="Times New Roman" panose="02020603050405020304" pitchFamily="18" charset="0"/>
                <a:cs typeface="Times New Roman" panose="02020603050405020304" pitchFamily="18" charset="0"/>
              </a:rPr>
              <a:t>Traditional Software Development Methodology</a:t>
            </a:r>
            <a:endParaRPr lang="en-US" b="1" dirty="0">
              <a:latin typeface="Times New Roman" panose="02020603050405020304" pitchFamily="18" charset="0"/>
              <a:cs typeface="Times New Roman" panose="02020603050405020304" pitchFamily="18" charset="0"/>
            </a:endParaRPr>
          </a:p>
        </p:txBody>
      </p:sp>
      <p:sp>
        <p:nvSpPr>
          <p:cNvPr id="6" name="Content Placeholder 5"/>
          <p:cNvSpPr>
            <a:spLocks noGrp="1"/>
          </p:cNvSpPr>
          <p:nvPr>
            <p:ph idx="1"/>
          </p:nvPr>
        </p:nvSpPr>
        <p:spPr>
          <a:xfrm>
            <a:off x="677334" y="2586446"/>
            <a:ext cx="8596668" cy="3454916"/>
          </a:xfrm>
        </p:spPr>
        <p:txBody>
          <a:bodyPr>
            <a:normAutofit fontScale="55000" lnSpcReduction="20000"/>
          </a:bodyPr>
          <a:lstStyle/>
          <a:p>
            <a:pPr marL="0" indent="0">
              <a:buNone/>
            </a:pPr>
            <a:r>
              <a:rPr lang="en-US" sz="5100" b="1" dirty="0">
                <a:latin typeface="Times New Roman" panose="02020603050405020304" pitchFamily="18" charset="0"/>
                <a:cs typeface="Times New Roman" panose="02020603050405020304" pitchFamily="18" charset="0"/>
              </a:rPr>
              <a:t> </a:t>
            </a:r>
            <a:r>
              <a:rPr lang="en-US" sz="5100" b="1" dirty="0" smtClean="0">
                <a:latin typeface="Times New Roman" panose="02020603050405020304" pitchFamily="18" charset="0"/>
                <a:cs typeface="Times New Roman" panose="02020603050405020304" pitchFamily="18" charset="0"/>
              </a:rPr>
              <a:t>   Methodology is a set of;</a:t>
            </a:r>
          </a:p>
          <a:p>
            <a:pPr>
              <a:buFont typeface="Wingdings" panose="05000000000000000000" pitchFamily="2" charset="2"/>
              <a:buChar char="Ø"/>
            </a:pPr>
            <a:r>
              <a:rPr lang="en-US" sz="3700" dirty="0" smtClean="0"/>
              <a:t>Policies</a:t>
            </a:r>
          </a:p>
          <a:p>
            <a:pPr>
              <a:buFont typeface="Wingdings" panose="05000000000000000000" pitchFamily="2" charset="2"/>
              <a:buChar char="Ø"/>
            </a:pPr>
            <a:r>
              <a:rPr lang="en-US" sz="3700" dirty="0" smtClean="0"/>
              <a:t>Procedures</a:t>
            </a:r>
          </a:p>
          <a:p>
            <a:pPr>
              <a:buFont typeface="Wingdings" panose="05000000000000000000" pitchFamily="2" charset="2"/>
              <a:buChar char="Ø"/>
            </a:pPr>
            <a:r>
              <a:rPr lang="en-US" sz="3700" dirty="0" smtClean="0"/>
              <a:t>Standards</a:t>
            </a:r>
          </a:p>
          <a:p>
            <a:pPr>
              <a:buFont typeface="Wingdings" panose="05000000000000000000" pitchFamily="2" charset="2"/>
              <a:buChar char="Ø"/>
            </a:pPr>
            <a:r>
              <a:rPr lang="en-US" sz="3700" dirty="0" smtClean="0"/>
              <a:t>Processes </a:t>
            </a:r>
          </a:p>
          <a:p>
            <a:pPr>
              <a:buFont typeface="Wingdings" panose="05000000000000000000" pitchFamily="2" charset="2"/>
              <a:buChar char="Ø"/>
            </a:pPr>
            <a:r>
              <a:rPr lang="en-US" sz="3700" dirty="0" smtClean="0"/>
              <a:t>Practices</a:t>
            </a:r>
          </a:p>
          <a:p>
            <a:pPr>
              <a:buFont typeface="Wingdings" panose="05000000000000000000" pitchFamily="2" charset="2"/>
              <a:buChar char="Ø"/>
            </a:pPr>
            <a:r>
              <a:rPr lang="en-US" sz="3700" dirty="0" smtClean="0"/>
              <a:t>Tools</a:t>
            </a:r>
          </a:p>
          <a:p>
            <a:pPr>
              <a:buFont typeface="Wingdings" panose="05000000000000000000" pitchFamily="2" charset="2"/>
              <a:buChar char="Ø"/>
            </a:pPr>
            <a:r>
              <a:rPr lang="en-US" sz="3700" dirty="0" smtClean="0"/>
              <a:t>Techniques</a:t>
            </a:r>
          </a:p>
          <a:p>
            <a:pPr>
              <a:buFont typeface="Wingdings" panose="05000000000000000000" pitchFamily="2" charset="2"/>
              <a:buChar char="Ø"/>
            </a:pPr>
            <a:r>
              <a:rPr lang="en-US" sz="3700" dirty="0" smtClean="0"/>
              <a:t>Task</a:t>
            </a:r>
            <a:endParaRPr lang="en-US" sz="3700" dirty="0"/>
          </a:p>
        </p:txBody>
      </p:sp>
      <p:sp>
        <p:nvSpPr>
          <p:cNvPr id="3" name="TextBox 2"/>
          <p:cNvSpPr txBox="1"/>
          <p:nvPr/>
        </p:nvSpPr>
        <p:spPr>
          <a:xfrm>
            <a:off x="1303911" y="1763485"/>
            <a:ext cx="6886499" cy="707886"/>
          </a:xfrm>
          <a:prstGeom prst="rect">
            <a:avLst/>
          </a:prstGeom>
          <a:noFill/>
        </p:spPr>
        <p:txBody>
          <a:bodyPr wrap="square" rtlCol="0">
            <a:spAutoFit/>
          </a:bodyPr>
          <a:lstStyle/>
          <a:p>
            <a:r>
              <a:rPr lang="en-US" sz="3200" dirty="0" smtClean="0">
                <a:latin typeface="Times New Roman" panose="02020603050405020304" pitchFamily="18" charset="0"/>
                <a:cs typeface="Times New Roman" panose="02020603050405020304" pitchFamily="18" charset="0"/>
              </a:rPr>
              <a:t>    </a:t>
            </a:r>
            <a:r>
              <a:rPr lang="en-US" sz="4000" dirty="0">
                <a:latin typeface="Times New Roman" panose="02020603050405020304" pitchFamily="18" charset="0"/>
                <a:cs typeface="Times New Roman" panose="02020603050405020304" pitchFamily="18" charset="0"/>
              </a:rPr>
              <a:t>W</a:t>
            </a:r>
            <a:r>
              <a:rPr lang="en-US" sz="4000" dirty="0" smtClean="0">
                <a:latin typeface="Times New Roman" panose="02020603050405020304" pitchFamily="18" charset="0"/>
                <a:cs typeface="Times New Roman" panose="02020603050405020304" pitchFamily="18" charset="0"/>
              </a:rPr>
              <a:t>hat is a Methodology?</a:t>
            </a: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55951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the traditional methodology</a:t>
            </a:r>
            <a:endParaRPr lang="en-US" dirty="0"/>
          </a:p>
        </p:txBody>
      </p:sp>
      <p:sp>
        <p:nvSpPr>
          <p:cNvPr id="3" name="Content Placeholder 2"/>
          <p:cNvSpPr>
            <a:spLocks noGrp="1"/>
          </p:cNvSpPr>
          <p:nvPr>
            <p:ph idx="1"/>
          </p:nvPr>
        </p:nvSpPr>
        <p:spPr>
          <a:xfrm>
            <a:off x="677334" y="2160589"/>
            <a:ext cx="8596668" cy="3391125"/>
          </a:xfrm>
        </p:spPr>
        <p:txBody>
          <a:bodyPr>
            <a:normAutofit/>
          </a:bodyPr>
          <a:lstStyle/>
          <a:p>
            <a:r>
              <a:rPr lang="en-US" sz="3600" dirty="0" smtClean="0"/>
              <a:t> This is the oldest and the best known methodology</a:t>
            </a:r>
          </a:p>
          <a:p>
            <a:r>
              <a:rPr lang="en-US" sz="3600" dirty="0" smtClean="0"/>
              <a:t>The output phase of this methodology becomes the input in the next </a:t>
            </a:r>
          </a:p>
          <a:p>
            <a:r>
              <a:rPr lang="en-US" sz="3600" dirty="0" smtClean="0"/>
              <a:t>Each step is initiated one at a time</a:t>
            </a:r>
          </a:p>
          <a:p>
            <a:pPr marL="0" indent="0">
              <a:buNone/>
            </a:pPr>
            <a:endParaRPr lang="en-US" sz="3600" dirty="0"/>
          </a:p>
        </p:txBody>
      </p:sp>
      <p:sp>
        <p:nvSpPr>
          <p:cNvPr id="4" name="TextBox 3"/>
          <p:cNvSpPr txBox="1"/>
          <p:nvPr/>
        </p:nvSpPr>
        <p:spPr>
          <a:xfrm>
            <a:off x="2612572" y="1371600"/>
            <a:ext cx="5826034" cy="646331"/>
          </a:xfrm>
          <a:prstGeom prst="rect">
            <a:avLst/>
          </a:prstGeom>
          <a:noFill/>
        </p:spPr>
        <p:txBody>
          <a:bodyPr wrap="square" rtlCol="0">
            <a:spAutoFit/>
          </a:bodyPr>
          <a:lstStyle/>
          <a:p>
            <a:r>
              <a:rPr lang="en-US" sz="3600" dirty="0" smtClean="0"/>
              <a:t> </a:t>
            </a:r>
            <a:r>
              <a:rPr lang="en-US" sz="3600" b="1" dirty="0" smtClean="0">
                <a:latin typeface="Times New Roman" panose="02020603050405020304" pitchFamily="18" charset="0"/>
                <a:cs typeface="Times New Roman" panose="02020603050405020304" pitchFamily="18" charset="0"/>
              </a:rPr>
              <a:t>waterfall Methodology </a:t>
            </a:r>
            <a:endParaRPr lang="en-US" sz="3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343879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waterfall methodology </a:t>
            </a:r>
            <a:endParaRPr lang="en-US" dirty="0"/>
          </a:p>
        </p:txBody>
      </p:sp>
      <mc:AlternateContent xmlns:mc="http://schemas.openxmlformats.org/markup-compatibility/2006">
        <mc:Choice xmlns:cx="http://schemas.microsoft.com/office/drawing/2014/chartex" Requires="cx">
          <p:graphicFrame>
            <p:nvGraphicFramePr>
              <p:cNvPr id="6" name="Content Placeholder 5"/>
              <p:cNvGraphicFramePr>
                <a:graphicFrameLocks noGrp="1"/>
              </p:cNvGraphicFramePr>
              <p:nvPr>
                <p:ph idx="1"/>
                <p:extLst>
                  <p:ext uri="{D42A27DB-BD31-4B8C-83A1-F6EECF244321}">
                    <p14:modId xmlns:p14="http://schemas.microsoft.com/office/powerpoint/2010/main" val="965438677"/>
                  </p:ext>
                </p:extLst>
              </p:nvPr>
            </p:nvGraphicFramePr>
            <p:xfrm>
              <a:off x="677863" y="1123406"/>
              <a:ext cx="8596312" cy="4918619"/>
            </p:xfrm>
            <a:graphic>
              <a:graphicData uri="http://schemas.microsoft.com/office/drawing/2014/chartex">
                <c:chart xmlns:c="http://schemas.openxmlformats.org/drawingml/2006/chart" xmlns:r="http://schemas.openxmlformats.org/officeDocument/2006/relationships" r:id="rId2"/>
              </a:graphicData>
            </a:graphic>
          </p:graphicFrame>
        </mc:Choice>
        <mc:Fallback>
          <p:pic>
            <p:nvPicPr>
              <p:cNvPr id="6" name="Content Placeholder 5"/>
              <p:cNvPicPr>
                <a:picLocks noGrp="1" noRot="1" noChangeAspect="1" noMove="1" noResize="1" noEditPoints="1" noAdjustHandles="1" noChangeArrowheads="1" noChangeShapeType="1"/>
              </p:cNvPicPr>
              <p:nvPr/>
            </p:nvPicPr>
            <p:blipFill>
              <a:blip r:embed="rId3"/>
              <a:stretch>
                <a:fillRect/>
              </a:stretch>
            </p:blipFill>
            <p:spPr>
              <a:xfrm>
                <a:off x="677863" y="1123406"/>
                <a:ext cx="8596312" cy="4918619"/>
              </a:xfrm>
              <a:prstGeom prst="rect">
                <a:avLst/>
              </a:prstGeom>
            </p:spPr>
          </p:pic>
        </mc:Fallback>
      </mc:AlternateContent>
      <p:graphicFrame>
        <p:nvGraphicFramePr>
          <p:cNvPr id="7" name="Diagram 6"/>
          <p:cNvGraphicFramePr/>
          <p:nvPr>
            <p:extLst>
              <p:ext uri="{D42A27DB-BD31-4B8C-83A1-F6EECF244321}">
                <p14:modId xmlns:p14="http://schemas.microsoft.com/office/powerpoint/2010/main" val="4207609237"/>
              </p:ext>
            </p:extLst>
          </p:nvPr>
        </p:nvGraphicFramePr>
        <p:xfrm>
          <a:off x="-770708" y="1711234"/>
          <a:ext cx="14512834" cy="491163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Footer Placeholder 9"/>
          <p:cNvSpPr>
            <a:spLocks noGrp="1"/>
          </p:cNvSpPr>
          <p:nvPr>
            <p:ph type="ftr" sz="quarter" idx="11"/>
          </p:nvPr>
        </p:nvSpPr>
        <p:spPr>
          <a:xfrm>
            <a:off x="677334" y="5854850"/>
            <a:ext cx="6758890" cy="955194"/>
          </a:xfrm>
        </p:spPr>
        <p:txBody>
          <a:bodyPr/>
          <a:lstStyle/>
          <a:p>
            <a:r>
              <a:rPr lang="en-US" sz="2000" dirty="0" smtClean="0"/>
              <a:t>Though it is no longer in use it served purposely to enhance a proper flow of information</a:t>
            </a:r>
            <a:endParaRPr lang="en-US" sz="2000" dirty="0"/>
          </a:p>
        </p:txBody>
      </p:sp>
    </p:spTree>
    <p:extLst>
      <p:ext uri="{BB962C8B-B14F-4D97-AF65-F5344CB8AC3E}">
        <p14:creationId xmlns:p14="http://schemas.microsoft.com/office/powerpoint/2010/main" val="6766162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761" y="609600"/>
            <a:ext cx="9431382" cy="1320800"/>
          </a:xfrm>
        </p:spPr>
        <p:txBody>
          <a:bodyPr/>
          <a:lstStyle/>
          <a:p>
            <a:r>
              <a:rPr lang="en-US" b="1" dirty="0" smtClean="0">
                <a:latin typeface="Times New Roman" panose="02020603050405020304" pitchFamily="18" charset="0"/>
                <a:cs typeface="Times New Roman" panose="02020603050405020304" pitchFamily="18" charset="0"/>
              </a:rPr>
              <a:t>Disadvantages of the waterfall methodology</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83118" y="1363755"/>
            <a:ext cx="8596668" cy="3880773"/>
          </a:xfrm>
        </p:spPr>
        <p:txBody>
          <a:bodyPr>
            <a:normAutofit/>
          </a:bodyPr>
          <a:lstStyle/>
          <a:p>
            <a:r>
              <a:rPr lang="en-US" sz="2800" dirty="0" smtClean="0">
                <a:latin typeface="Times New Roman" panose="02020603050405020304" pitchFamily="18" charset="0"/>
                <a:cs typeface="Times New Roman" panose="02020603050405020304" pitchFamily="18" charset="0"/>
              </a:rPr>
              <a:t>Managing the cost is difficult</a:t>
            </a:r>
          </a:p>
          <a:p>
            <a:r>
              <a:rPr lang="en-US" sz="2800" dirty="0" smtClean="0">
                <a:latin typeface="Times New Roman" panose="02020603050405020304" pitchFamily="18" charset="0"/>
                <a:cs typeface="Times New Roman" panose="02020603050405020304" pitchFamily="18" charset="0"/>
              </a:rPr>
              <a:t>Time constraints</a:t>
            </a:r>
          </a:p>
          <a:p>
            <a:r>
              <a:rPr lang="en-US" sz="2800" dirty="0" smtClean="0">
                <a:latin typeface="Times New Roman" panose="02020603050405020304" pitchFamily="18" charset="0"/>
                <a:cs typeface="Times New Roman" panose="02020603050405020304" pitchFamily="18" charset="0"/>
              </a:rPr>
              <a:t>Expensive to use</a:t>
            </a:r>
          </a:p>
          <a:p>
            <a:r>
              <a:rPr lang="en-US" sz="2800" dirty="0" smtClean="0">
                <a:latin typeface="Times New Roman" panose="02020603050405020304" pitchFamily="18" charset="0"/>
                <a:cs typeface="Times New Roman" panose="02020603050405020304" pitchFamily="18" charset="0"/>
              </a:rPr>
              <a:t>Inflexible</a:t>
            </a:r>
          </a:p>
          <a:p>
            <a:r>
              <a:rPr lang="en-US" sz="2800" dirty="0" smtClean="0">
                <a:latin typeface="Times New Roman" panose="02020603050405020304" pitchFamily="18" charset="0"/>
                <a:cs typeface="Times New Roman" panose="02020603050405020304" pitchFamily="18" charset="0"/>
              </a:rPr>
              <a:t>It sis not specific on the issues it addresses </a:t>
            </a:r>
          </a:p>
          <a:p>
            <a:r>
              <a:rPr lang="en-US" sz="2800" dirty="0" smtClean="0">
                <a:latin typeface="Times New Roman" panose="02020603050405020304" pitchFamily="18" charset="0"/>
                <a:cs typeface="Times New Roman" panose="02020603050405020304" pitchFamily="18" charset="0"/>
              </a:rPr>
              <a:t>It uses assumption in business requirement</a:t>
            </a:r>
            <a:endParaRPr lang="en-US" sz="2800"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a:xfrm>
            <a:off x="365761" y="4924698"/>
            <a:ext cx="10607039" cy="1841862"/>
          </a:xfrm>
        </p:spPr>
        <p:txBody>
          <a:bodyPr/>
          <a:lstStyle/>
          <a:p>
            <a:r>
              <a:rPr lang="en-US" sz="1600" dirty="0" smtClean="0"/>
              <a:t>This  process relies on the output of each phase and as such it is problematic. The unexpected contingencies may sabotage the plan. It also fails to meets the future needs of the business since it is not flexible and it is limited to the current issues only hence it fails to address future issues</a:t>
            </a:r>
            <a:endParaRPr lang="en-US" sz="1600" dirty="0"/>
          </a:p>
        </p:txBody>
      </p:sp>
    </p:spTree>
    <p:extLst>
      <p:ext uri="{BB962C8B-B14F-4D97-AF65-F5344CB8AC3E}">
        <p14:creationId xmlns:p14="http://schemas.microsoft.com/office/powerpoint/2010/main" val="37971883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760" y="609600"/>
            <a:ext cx="10398034" cy="1320800"/>
          </a:xfrm>
        </p:spPr>
        <p:txBody>
          <a:bodyPr/>
          <a:lstStyle/>
          <a:p>
            <a:r>
              <a:rPr lang="en-US" b="1" dirty="0" smtClean="0">
                <a:latin typeface="Times New Roman" panose="02020603050405020304" pitchFamily="18" charset="0"/>
                <a:cs typeface="Times New Roman" panose="02020603050405020304" pitchFamily="18" charset="0"/>
              </a:rPr>
              <a:t>Agile Software Development Methodologies</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65759" y="1254035"/>
            <a:ext cx="11534503" cy="4271554"/>
          </a:xfrm>
        </p:spPr>
        <p:txBody>
          <a:bodyPr>
            <a:normAutofit/>
          </a:bodyPr>
          <a:lstStyle/>
          <a:p>
            <a:pPr>
              <a:lnSpc>
                <a:spcPct val="150000"/>
              </a:lnSpc>
            </a:pPr>
            <a:r>
              <a:rPr lang="en-US" sz="3200" dirty="0" smtClean="0">
                <a:latin typeface="Times New Roman" panose="02020603050405020304" pitchFamily="18" charset="0"/>
                <a:cs typeface="Times New Roman" panose="02020603050405020304" pitchFamily="18" charset="0"/>
              </a:rPr>
              <a:t>Aims at customers satisfaction through delivery of proper software</a:t>
            </a:r>
          </a:p>
          <a:p>
            <a:pPr>
              <a:lnSpc>
                <a:spcPct val="150000"/>
              </a:lnSpc>
            </a:pPr>
            <a:r>
              <a:rPr lang="en-US" sz="3200" dirty="0" smtClean="0">
                <a:latin typeface="Times New Roman" panose="02020603050405020304" pitchFamily="18" charset="0"/>
                <a:cs typeface="Times New Roman" panose="02020603050405020304" pitchFamily="18" charset="0"/>
              </a:rPr>
              <a:t>It is fast and efficient just like it name sounds</a:t>
            </a:r>
          </a:p>
          <a:p>
            <a:pPr>
              <a:lnSpc>
                <a:spcPct val="150000"/>
              </a:lnSpc>
            </a:pPr>
            <a:r>
              <a:rPr lang="en-US" sz="3200" dirty="0" smtClean="0">
                <a:latin typeface="Times New Roman" panose="02020603050405020304" pitchFamily="18" charset="0"/>
                <a:cs typeface="Times New Roman" panose="02020603050405020304" pitchFamily="18" charset="0"/>
              </a:rPr>
              <a:t>It has lower cost and fewer features</a:t>
            </a:r>
          </a:p>
          <a:p>
            <a:pPr>
              <a:lnSpc>
                <a:spcPct val="150000"/>
              </a:lnSpc>
            </a:pPr>
            <a:r>
              <a:rPr lang="en-US" sz="3200" dirty="0" smtClean="0">
                <a:latin typeface="Times New Roman" panose="02020603050405020304" pitchFamily="18" charset="0"/>
                <a:cs typeface="Times New Roman" panose="02020603050405020304" pitchFamily="18" charset="0"/>
              </a:rPr>
              <a:t>The Agile method helps refine Feasibility and support the process of getting feedback</a:t>
            </a:r>
            <a:endParaRPr lang="en-US" sz="3200"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a:xfrm>
            <a:off x="666206" y="5316583"/>
            <a:ext cx="10763794" cy="1423851"/>
          </a:xfrm>
        </p:spPr>
        <p:txBody>
          <a:bodyPr/>
          <a:lstStyle/>
          <a:p>
            <a:r>
              <a:rPr lang="en-US" sz="2400" dirty="0" smtClean="0"/>
              <a:t>Delivering is the key to a successful system . Using the agile methodologies helps in maintaining accountability and also helps in establishing a barometer for the satisfaction of the end user.</a:t>
            </a:r>
            <a:endParaRPr lang="en-US" sz="2400" dirty="0"/>
          </a:p>
        </p:txBody>
      </p:sp>
    </p:spTree>
    <p:extLst>
      <p:ext uri="{BB962C8B-B14F-4D97-AF65-F5344CB8AC3E}">
        <p14:creationId xmlns:p14="http://schemas.microsoft.com/office/powerpoint/2010/main" val="41227565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primary form of Agile Methodologies are as follow;</a:t>
            </a:r>
            <a:endParaRPr lang="en-US" dirty="0"/>
          </a:p>
        </p:txBody>
      </p:sp>
      <p:sp>
        <p:nvSpPr>
          <p:cNvPr id="3" name="Content Placeholder 2"/>
          <p:cNvSpPr>
            <a:spLocks noGrp="1"/>
          </p:cNvSpPr>
          <p:nvPr>
            <p:ph idx="1"/>
          </p:nvPr>
        </p:nvSpPr>
        <p:spPr/>
        <p:txBody>
          <a:bodyPr>
            <a:normAutofit/>
          </a:bodyPr>
          <a:lstStyle/>
          <a:p>
            <a:r>
              <a:rPr lang="en-US" sz="3600" dirty="0" smtClean="0">
                <a:latin typeface="Times New Roman" panose="02020603050405020304" pitchFamily="18" charset="0"/>
                <a:cs typeface="Times New Roman" panose="02020603050405020304" pitchFamily="18" charset="0"/>
              </a:rPr>
              <a:t>Scrum methodology</a:t>
            </a:r>
          </a:p>
          <a:p>
            <a:r>
              <a:rPr lang="en-US" sz="3600" dirty="0" smtClean="0">
                <a:latin typeface="Times New Roman" panose="02020603050405020304" pitchFamily="18" charset="0"/>
                <a:cs typeface="Times New Roman" panose="02020603050405020304" pitchFamily="18" charset="0"/>
              </a:rPr>
              <a:t>Extreme programming methodologies</a:t>
            </a:r>
          </a:p>
          <a:p>
            <a:r>
              <a:rPr lang="en-US" sz="3600" dirty="0" smtClean="0">
                <a:latin typeface="Times New Roman" panose="02020603050405020304" pitchFamily="18" charset="0"/>
                <a:cs typeface="Times New Roman" panose="02020603050405020304" pitchFamily="18" charset="0"/>
              </a:rPr>
              <a:t>Rational unified process methodology</a:t>
            </a:r>
          </a:p>
          <a:p>
            <a:r>
              <a:rPr lang="en-US" sz="3600" dirty="0" smtClean="0">
                <a:latin typeface="Times New Roman" panose="02020603050405020304" pitchFamily="18" charset="0"/>
                <a:cs typeface="Times New Roman" panose="02020603050405020304" pitchFamily="18" charset="0"/>
              </a:rPr>
              <a:t>Rapid prototyping</a:t>
            </a:r>
            <a:endParaRPr lang="en-US" sz="3600"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a:xfrm>
            <a:off x="313509" y="5182985"/>
            <a:ext cx="11351623" cy="1675015"/>
          </a:xfrm>
        </p:spPr>
        <p:txBody>
          <a:bodyPr/>
          <a:lstStyle/>
          <a:p>
            <a:r>
              <a:rPr lang="en-US" sz="2000" dirty="0" smtClean="0">
                <a:latin typeface="Times New Roman" panose="02020603050405020304" pitchFamily="18" charset="0"/>
                <a:cs typeface="Times New Roman" panose="02020603050405020304" pitchFamily="18" charset="0"/>
              </a:rPr>
              <a:t>Rapid application accelerate systems development while rational unified Process methodology provides the framework for breakdown and development of the software. Scrum methodology uses a small tem to produce small pieces of software using intervals to achieve an appointed goal.  Extreme methodology breaks a project into four phases and the developers cannot processed to the next phase before the previous one is complete</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349556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49036"/>
          </a:xfrm>
        </p:spPr>
        <p:txBody>
          <a:bodyPr/>
          <a:lstStyle/>
          <a:p>
            <a:r>
              <a:rPr lang="en-US" dirty="0" smtClean="0"/>
              <a:t>Developing successful software </a:t>
            </a:r>
            <a:endParaRPr lang="en-US" dirty="0"/>
          </a:p>
        </p:txBody>
      </p:sp>
      <p:sp>
        <p:nvSpPr>
          <p:cNvPr id="3" name="Content Placeholder 2"/>
          <p:cNvSpPr>
            <a:spLocks noGrp="1"/>
          </p:cNvSpPr>
          <p:nvPr>
            <p:ph idx="1"/>
          </p:nvPr>
        </p:nvSpPr>
        <p:spPr>
          <a:xfrm>
            <a:off x="677334" y="1297909"/>
            <a:ext cx="8596668" cy="4110114"/>
          </a:xfrm>
        </p:spPr>
        <p:txBody>
          <a:bodyPr>
            <a:normAutofit fontScale="92500" lnSpcReduction="10000"/>
          </a:bodyPr>
          <a:lstStyle/>
          <a:p>
            <a:pPr marL="0" indent="0">
              <a:lnSpc>
                <a:spcPct val="150000"/>
              </a:lnSpc>
              <a:buNone/>
            </a:pPr>
            <a:r>
              <a:rPr lang="en-US" dirty="0" smtClean="0"/>
              <a:t>   </a:t>
            </a:r>
            <a:r>
              <a:rPr lang="en-US" sz="2800" b="1" dirty="0" smtClean="0">
                <a:latin typeface="Times New Roman" panose="02020603050405020304" pitchFamily="18" charset="0"/>
                <a:cs typeface="Times New Roman" panose="02020603050405020304" pitchFamily="18" charset="0"/>
              </a:rPr>
              <a:t>The main reasons why the projects fail is because;</a:t>
            </a:r>
          </a:p>
          <a:p>
            <a:pPr>
              <a:lnSpc>
                <a:spcPct val="150000"/>
              </a:lnSpc>
              <a:buFont typeface="Wingdings" panose="05000000000000000000" pitchFamily="2" charset="2"/>
              <a:buChar char="Ø"/>
            </a:pPr>
            <a:r>
              <a:rPr lang="en-US" sz="3500" dirty="0" smtClean="0">
                <a:latin typeface="Times New Roman" panose="02020603050405020304" pitchFamily="18" charset="0"/>
                <a:cs typeface="Times New Roman" panose="02020603050405020304" pitchFamily="18" charset="0"/>
              </a:rPr>
              <a:t>Unclear or missing business requirements</a:t>
            </a:r>
          </a:p>
          <a:p>
            <a:pPr>
              <a:lnSpc>
                <a:spcPct val="150000"/>
              </a:lnSpc>
              <a:buFont typeface="Wingdings" panose="05000000000000000000" pitchFamily="2" charset="2"/>
              <a:buChar char="Ø"/>
            </a:pPr>
            <a:r>
              <a:rPr lang="en-US" sz="3500" dirty="0" smtClean="0">
                <a:latin typeface="Times New Roman" panose="02020603050405020304" pitchFamily="18" charset="0"/>
                <a:cs typeface="Times New Roman" panose="02020603050405020304" pitchFamily="18" charset="0"/>
              </a:rPr>
              <a:t>Skipping SDLC phases</a:t>
            </a:r>
          </a:p>
          <a:p>
            <a:pPr>
              <a:lnSpc>
                <a:spcPct val="150000"/>
              </a:lnSpc>
              <a:buFont typeface="Wingdings" panose="05000000000000000000" pitchFamily="2" charset="2"/>
              <a:buChar char="Ø"/>
            </a:pPr>
            <a:r>
              <a:rPr lang="en-US" sz="3500" dirty="0" smtClean="0">
                <a:latin typeface="Times New Roman" panose="02020603050405020304" pitchFamily="18" charset="0"/>
                <a:cs typeface="Times New Roman" panose="02020603050405020304" pitchFamily="18" charset="0"/>
              </a:rPr>
              <a:t>Changing technology</a:t>
            </a:r>
          </a:p>
          <a:p>
            <a:pPr>
              <a:lnSpc>
                <a:spcPct val="150000"/>
              </a:lnSpc>
              <a:buFont typeface="Wingdings" panose="05000000000000000000" pitchFamily="2" charset="2"/>
              <a:buChar char="Ø"/>
            </a:pPr>
            <a:r>
              <a:rPr lang="en-US" sz="3500" dirty="0" smtClean="0">
                <a:latin typeface="Times New Roman" panose="02020603050405020304" pitchFamily="18" charset="0"/>
                <a:cs typeface="Times New Roman" panose="02020603050405020304" pitchFamily="18" charset="0"/>
              </a:rPr>
              <a:t>The cost of finding Errors</a:t>
            </a:r>
            <a:endParaRPr lang="en-US" sz="3500"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a:xfrm>
            <a:off x="389952" y="5107577"/>
            <a:ext cx="10569786" cy="2043493"/>
          </a:xfrm>
        </p:spPr>
        <p:txBody>
          <a:bodyPr/>
          <a:lstStyle/>
          <a:p>
            <a:r>
              <a:rPr lang="en-US" sz="1600" dirty="0" smtClean="0">
                <a:latin typeface="Times New Roman" panose="02020603050405020304" pitchFamily="18" charset="0"/>
                <a:cs typeface="Times New Roman" panose="02020603050405020304" pitchFamily="18" charset="0"/>
              </a:rPr>
              <a:t>Systems fail because the business requirements are either missing or </a:t>
            </a:r>
            <a:r>
              <a:rPr lang="en-US" sz="1600" dirty="0" smtClean="0">
                <a:latin typeface="Times New Roman" panose="02020603050405020304" pitchFamily="18" charset="0"/>
                <a:cs typeface="Times New Roman" panose="02020603050405020304" pitchFamily="18" charset="0"/>
              </a:rPr>
              <a:t>incorrectly gathered and as such there is need to  make sure the system meets the requirements. Skipping the phases will not solve the problem incase of the system fail rather it will complicate the requirements hence the best thing is to do phase by phase. About the cost of finding the errors it needs to be an elaborative so as to make it economical and affordable. </a:t>
            </a: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112556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185864"/>
          </a:xfrm>
        </p:spPr>
        <p:txBody>
          <a:bodyPr/>
          <a:lstStyle/>
          <a:p>
            <a:r>
              <a:rPr lang="en-US" b="1" dirty="0" smtClean="0">
                <a:latin typeface="Times New Roman" panose="02020603050405020304" pitchFamily="18" charset="0"/>
                <a:cs typeface="Times New Roman" panose="02020603050405020304" pitchFamily="18" charset="0"/>
              </a:rPr>
              <a:t>Managing software development project </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3" y="1202531"/>
            <a:ext cx="10151775" cy="5511778"/>
          </a:xfrm>
        </p:spPr>
        <p:txBody>
          <a:bodyPr/>
          <a:lstStyle/>
          <a:p>
            <a:pPr marL="0" indent="0">
              <a:buNone/>
            </a:pPr>
            <a:r>
              <a:rPr lang="en-US" sz="3200" b="1" u="sng" dirty="0" smtClean="0">
                <a:latin typeface="Times New Roman" panose="02020603050405020304" pitchFamily="18" charset="0"/>
                <a:cs typeface="Times New Roman" panose="02020603050405020304" pitchFamily="18" charset="0"/>
              </a:rPr>
              <a:t> </a:t>
            </a:r>
            <a:r>
              <a:rPr lang="en-US" sz="2800" b="1" u="sng" dirty="0" smtClean="0">
                <a:latin typeface="Times New Roman" panose="02020603050405020304" pitchFamily="18" charset="0"/>
                <a:cs typeface="Times New Roman" panose="02020603050405020304" pitchFamily="18" charset="0"/>
              </a:rPr>
              <a:t>The managers should understand the following before executing the whole project</a:t>
            </a:r>
          </a:p>
          <a:p>
            <a:pPr>
              <a:lnSpc>
                <a:spcPct val="150000"/>
              </a:lnSpc>
              <a:buFont typeface="Wingdings" panose="05000000000000000000" pitchFamily="2" charset="2"/>
              <a:buChar char="Ø"/>
            </a:pPr>
            <a:r>
              <a:rPr lang="en-US" sz="3600" dirty="0" smtClean="0">
                <a:latin typeface="Times New Roman" panose="02020603050405020304" pitchFamily="18" charset="0"/>
                <a:cs typeface="Times New Roman" panose="02020603050405020304" pitchFamily="18" charset="0"/>
              </a:rPr>
              <a:t>Project deliverables</a:t>
            </a:r>
          </a:p>
          <a:p>
            <a:pPr>
              <a:lnSpc>
                <a:spcPct val="150000"/>
              </a:lnSpc>
              <a:buFont typeface="Wingdings" panose="05000000000000000000" pitchFamily="2" charset="2"/>
              <a:buChar char="Ø"/>
            </a:pPr>
            <a:r>
              <a:rPr lang="en-US" sz="3600" dirty="0" smtClean="0">
                <a:latin typeface="Times New Roman" panose="02020603050405020304" pitchFamily="18" charset="0"/>
                <a:cs typeface="Times New Roman" panose="02020603050405020304" pitchFamily="18" charset="0"/>
              </a:rPr>
              <a:t>Project milestones</a:t>
            </a:r>
          </a:p>
          <a:p>
            <a:pPr>
              <a:lnSpc>
                <a:spcPct val="150000"/>
              </a:lnSpc>
              <a:buFont typeface="Wingdings" panose="05000000000000000000" pitchFamily="2" charset="2"/>
              <a:buChar char="Ø"/>
            </a:pPr>
            <a:r>
              <a:rPr lang="en-US" sz="3600" dirty="0" smtClean="0">
                <a:latin typeface="Times New Roman" panose="02020603050405020304" pitchFamily="18" charset="0"/>
                <a:cs typeface="Times New Roman" panose="02020603050405020304" pitchFamily="18" charset="0"/>
              </a:rPr>
              <a:t>Project Management Office </a:t>
            </a:r>
            <a:endParaRPr lang="en-US" sz="3600"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a:xfrm>
            <a:off x="977778" y="5208041"/>
            <a:ext cx="10217089" cy="1506268"/>
          </a:xfrm>
        </p:spPr>
        <p:txBody>
          <a:bodyPr/>
          <a:lstStyle/>
          <a:p>
            <a:r>
              <a:rPr lang="en-US" sz="1800" dirty="0" smtClean="0">
                <a:latin typeface="Times New Roman" panose="02020603050405020304" pitchFamily="18" charset="0"/>
                <a:cs typeface="Times New Roman" panose="02020603050405020304" pitchFamily="18" charset="0"/>
              </a:rPr>
              <a:t>Any measurable, tangible, verifiable outcome, result or any item that is produced to complete a project consist of the project deliverability, while the dates that a certain group  activity must be completed includes the project milestones. The project management office oversees all the organization projects and it is an internal department and it educates the organization on the techniques and procedures necessary to run successful projects.</a:t>
            </a: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1122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82782"/>
          </a:xfrm>
        </p:spPr>
        <p:txBody>
          <a:bodyPr/>
          <a:lstStyle/>
          <a:p>
            <a:r>
              <a:rPr lang="en-US" dirty="0" smtClean="0"/>
              <a:t>Choosing strategic Projects  </a:t>
            </a:r>
            <a:endParaRPr lang="en-US" dirty="0"/>
          </a:p>
        </p:txBody>
      </p:sp>
      <p:sp>
        <p:nvSpPr>
          <p:cNvPr id="3" name="Content Placeholder 2"/>
          <p:cNvSpPr>
            <a:spLocks noGrp="1"/>
          </p:cNvSpPr>
          <p:nvPr>
            <p:ph idx="1"/>
          </p:nvPr>
        </p:nvSpPr>
        <p:spPr/>
        <p:txBody>
          <a:bodyPr>
            <a:normAutofit/>
          </a:bodyPr>
          <a:lstStyle/>
          <a:p>
            <a:pPr>
              <a:lnSpc>
                <a:spcPct val="150000"/>
              </a:lnSpc>
            </a:pPr>
            <a:r>
              <a:rPr lang="en-US" sz="3200" dirty="0" smtClean="0">
                <a:latin typeface="Times New Roman" panose="02020603050405020304" pitchFamily="18" charset="0"/>
                <a:cs typeface="Times New Roman" panose="02020603050405020304" pitchFamily="18" charset="0"/>
              </a:rPr>
              <a:t>Focus on organizational goals</a:t>
            </a:r>
          </a:p>
          <a:p>
            <a:pPr>
              <a:lnSpc>
                <a:spcPct val="150000"/>
              </a:lnSpc>
            </a:pPr>
            <a:r>
              <a:rPr lang="en-US" sz="3200" dirty="0" smtClean="0">
                <a:latin typeface="Times New Roman" panose="02020603050405020304" pitchFamily="18" charset="0"/>
                <a:cs typeface="Times New Roman" panose="02020603050405020304" pitchFamily="18" charset="0"/>
              </a:rPr>
              <a:t>Categorize business priorities</a:t>
            </a:r>
          </a:p>
          <a:p>
            <a:pPr>
              <a:lnSpc>
                <a:spcPct val="150000"/>
              </a:lnSpc>
            </a:pPr>
            <a:r>
              <a:rPr lang="en-US" sz="3200" dirty="0" smtClean="0">
                <a:latin typeface="Times New Roman" panose="02020603050405020304" pitchFamily="18" charset="0"/>
                <a:cs typeface="Times New Roman" panose="02020603050405020304" pitchFamily="18" charset="0"/>
              </a:rPr>
              <a:t>Perform financial analysis</a:t>
            </a:r>
            <a:endParaRPr lang="en-US" sz="3200"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a:xfrm>
            <a:off x="378823" y="4219304"/>
            <a:ext cx="11194868" cy="2769326"/>
          </a:xfrm>
        </p:spPr>
        <p:txBody>
          <a:bodyPr/>
          <a:lstStyle/>
          <a:p>
            <a:r>
              <a:rPr lang="en-US" sz="1800" dirty="0" smtClean="0"/>
              <a:t>Focusing on the organizational goals will higher success rate since they are important across the organizational .  Knowing which project to attend to first will make sure there is no failure or confusion hence the need to prioritize those very important. Knowing the financial status and the expected  return will enable the organization to stay financially organized and no surprises </a:t>
            </a:r>
            <a:endParaRPr lang="en-US" sz="1800" dirty="0"/>
          </a:p>
        </p:txBody>
      </p:sp>
      <p:sp>
        <p:nvSpPr>
          <p:cNvPr id="5" name="TextBox 4"/>
          <p:cNvSpPr txBox="1"/>
          <p:nvPr/>
        </p:nvSpPr>
        <p:spPr>
          <a:xfrm>
            <a:off x="677334" y="1392382"/>
            <a:ext cx="8153157" cy="400110"/>
          </a:xfrm>
          <a:prstGeom prst="rect">
            <a:avLst/>
          </a:prstGeom>
          <a:noFill/>
        </p:spPr>
        <p:txBody>
          <a:bodyPr wrap="square" rtlCol="0">
            <a:spAutoFit/>
          </a:bodyPr>
          <a:lstStyle/>
          <a:p>
            <a:r>
              <a:rPr lang="en-US" dirty="0" smtClean="0"/>
              <a:t> </a:t>
            </a:r>
            <a:r>
              <a:rPr lang="en-US" sz="2000" b="1" dirty="0" smtClean="0">
                <a:latin typeface="Times New Roman" panose="02020603050405020304" pitchFamily="18" charset="0"/>
                <a:cs typeface="Times New Roman" panose="02020603050405020304" pitchFamily="18" charset="0"/>
              </a:rPr>
              <a:t>Techniques that managers use to determine which project to work on</a:t>
            </a:r>
            <a:endParaRPr 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56270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Understanding project planning</a:t>
            </a:r>
            <a:endParaRPr lang="en-US" dirty="0"/>
          </a:p>
        </p:txBody>
      </p:sp>
      <p:sp>
        <p:nvSpPr>
          <p:cNvPr id="3" name="Content Placeholder 2"/>
          <p:cNvSpPr>
            <a:spLocks noGrp="1"/>
          </p:cNvSpPr>
          <p:nvPr>
            <p:ph idx="1"/>
          </p:nvPr>
        </p:nvSpPr>
        <p:spPr>
          <a:xfrm>
            <a:off x="677334" y="1481320"/>
            <a:ext cx="8596668" cy="2827047"/>
          </a:xfrm>
        </p:spPr>
        <p:txBody>
          <a:bodyPr>
            <a:noAutofit/>
          </a:bodyPr>
          <a:lstStyle/>
          <a:p>
            <a:pPr marL="0" indent="0">
              <a:buNone/>
            </a:pPr>
            <a:r>
              <a:rPr lang="en-US" sz="3600" dirty="0" smtClean="0"/>
              <a:t> </a:t>
            </a:r>
            <a:r>
              <a:rPr lang="en-US" sz="3600" b="1" dirty="0">
                <a:latin typeface="Times New Roman" panose="02020603050405020304" pitchFamily="18" charset="0"/>
                <a:cs typeface="Times New Roman" panose="02020603050405020304" pitchFamily="18" charset="0"/>
              </a:rPr>
              <a:t>T</a:t>
            </a:r>
            <a:r>
              <a:rPr lang="en-US" sz="3600" b="1" dirty="0" smtClean="0">
                <a:latin typeface="Times New Roman" panose="02020603050405020304" pitchFamily="18" charset="0"/>
                <a:cs typeface="Times New Roman" panose="02020603050405020304" pitchFamily="18" charset="0"/>
              </a:rPr>
              <a:t>he element of project planning incudes</a:t>
            </a:r>
          </a:p>
          <a:p>
            <a:pPr>
              <a:buFont typeface="Wingdings" panose="05000000000000000000" pitchFamily="2" charset="2"/>
              <a:buChar char="Ø"/>
            </a:pPr>
            <a:r>
              <a:rPr lang="en-US" sz="3600" dirty="0" smtClean="0">
                <a:latin typeface="Times New Roman" panose="02020603050405020304" pitchFamily="18" charset="0"/>
                <a:cs typeface="Times New Roman" panose="02020603050405020304" pitchFamily="18" charset="0"/>
              </a:rPr>
              <a:t>The project scope statement</a:t>
            </a:r>
          </a:p>
          <a:p>
            <a:pPr>
              <a:buFont typeface="Wingdings" panose="05000000000000000000" pitchFamily="2" charset="2"/>
              <a:buChar char="Ø"/>
            </a:pPr>
            <a:r>
              <a:rPr lang="en-US" sz="3600" dirty="0" smtClean="0">
                <a:latin typeface="Times New Roman" panose="02020603050405020304" pitchFamily="18" charset="0"/>
                <a:cs typeface="Times New Roman" panose="02020603050405020304" pitchFamily="18" charset="0"/>
              </a:rPr>
              <a:t>Project objectives</a:t>
            </a:r>
          </a:p>
          <a:p>
            <a:pPr>
              <a:buFont typeface="Wingdings" panose="05000000000000000000" pitchFamily="2" charset="2"/>
              <a:buChar char="Ø"/>
            </a:pPr>
            <a:r>
              <a:rPr lang="en-US" sz="3600" dirty="0" smtClean="0">
                <a:latin typeface="Times New Roman" panose="02020603050405020304" pitchFamily="18" charset="0"/>
                <a:cs typeface="Times New Roman" panose="02020603050405020304" pitchFamily="18" charset="0"/>
              </a:rPr>
              <a:t>Project constraints</a:t>
            </a:r>
          </a:p>
          <a:p>
            <a:pPr>
              <a:buFont typeface="Wingdings" panose="05000000000000000000" pitchFamily="2" charset="2"/>
              <a:buChar char="Ø"/>
            </a:pPr>
            <a:r>
              <a:rPr lang="en-US" sz="3600" dirty="0" smtClean="0">
                <a:latin typeface="Times New Roman" panose="02020603050405020304" pitchFamily="18" charset="0"/>
                <a:cs typeface="Times New Roman" panose="02020603050405020304" pitchFamily="18" charset="0"/>
              </a:rPr>
              <a:t>Project  Assumption</a:t>
            </a:r>
            <a:endParaRPr lang="en-US" sz="3600"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a:xfrm>
            <a:off x="677334" y="4594860"/>
            <a:ext cx="11092300" cy="2263140"/>
          </a:xfrm>
        </p:spPr>
        <p:txBody>
          <a:bodyPr/>
          <a:lstStyle/>
          <a:p>
            <a:r>
              <a:rPr lang="en-US" sz="2000" dirty="0" smtClean="0"/>
              <a:t>Once the project has been identified by the manager the project plan is rolled down and a charter is issued. A project charter is a document that formally authorizes the start of a project hence providing the manager  with the authority to apply organizational resources to project activities.</a:t>
            </a:r>
            <a:endParaRPr lang="en-US" sz="2000" dirty="0"/>
          </a:p>
        </p:txBody>
      </p:sp>
    </p:spTree>
    <p:extLst>
      <p:ext uri="{BB962C8B-B14F-4D97-AF65-F5344CB8AC3E}">
        <p14:creationId xmlns:p14="http://schemas.microsoft.com/office/powerpoint/2010/main" val="39245314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Managing projects</a:t>
            </a:r>
            <a:endParaRPr lang="en-US" dirty="0"/>
          </a:p>
        </p:txBody>
      </p:sp>
      <p:sp>
        <p:nvSpPr>
          <p:cNvPr id="3" name="Content Placeholder 2"/>
          <p:cNvSpPr>
            <a:spLocks noGrp="1"/>
          </p:cNvSpPr>
          <p:nvPr>
            <p:ph idx="1"/>
          </p:nvPr>
        </p:nvSpPr>
        <p:spPr>
          <a:xfrm>
            <a:off x="677334" y="1455194"/>
            <a:ext cx="8596668" cy="3880773"/>
          </a:xfrm>
        </p:spPr>
        <p:txBody>
          <a:bodyPr>
            <a:normAutofit fontScale="77500" lnSpcReduction="20000"/>
          </a:bodyPr>
          <a:lstStyle/>
          <a:p>
            <a:pPr marL="0" indent="0">
              <a:buNone/>
            </a:pPr>
            <a:r>
              <a:rPr lang="en-US" sz="2400" b="1" dirty="0" smtClean="0">
                <a:latin typeface="Times New Roman" panose="02020603050405020304" pitchFamily="18" charset="0"/>
                <a:cs typeface="Times New Roman" panose="02020603050405020304" pitchFamily="18" charset="0"/>
              </a:rPr>
              <a:t>Managing projects includes the following;</a:t>
            </a:r>
          </a:p>
          <a:p>
            <a:pPr>
              <a:lnSpc>
                <a:spcPct val="200000"/>
              </a:lnSpc>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Identifying requirements</a:t>
            </a:r>
          </a:p>
          <a:p>
            <a:pPr>
              <a:lnSpc>
                <a:spcPct val="200000"/>
              </a:lnSpc>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Establishing clear and achievable objectives</a:t>
            </a:r>
          </a:p>
          <a:p>
            <a:pPr>
              <a:lnSpc>
                <a:spcPct val="200000"/>
              </a:lnSpc>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Balancing the competing demands of quality, scope, time and cost</a:t>
            </a:r>
          </a:p>
          <a:p>
            <a:pPr>
              <a:lnSpc>
                <a:spcPct val="200000"/>
              </a:lnSpc>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Adapting the specifications, plans and approach to the different concerns</a:t>
            </a:r>
            <a:endParaRPr lang="en-US" sz="2800"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a:xfrm>
            <a:off x="677333" y="5499464"/>
            <a:ext cx="10465283" cy="907024"/>
          </a:xfrm>
        </p:spPr>
        <p:txBody>
          <a:bodyPr/>
          <a:lstStyle/>
          <a:p>
            <a:r>
              <a:rPr lang="en-US" sz="2000" dirty="0" smtClean="0"/>
              <a:t>To ensure success the project manger must focus on managing three primary areas which are people, communication and change.</a:t>
            </a:r>
            <a:endParaRPr lang="en-US" sz="2000" dirty="0"/>
          </a:p>
        </p:txBody>
      </p:sp>
    </p:spTree>
    <p:extLst>
      <p:ext uri="{BB962C8B-B14F-4D97-AF65-F5344CB8AC3E}">
        <p14:creationId xmlns:p14="http://schemas.microsoft.com/office/powerpoint/2010/main" val="40219475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latin typeface="Times New Roman" panose="02020603050405020304" pitchFamily="18" charset="0"/>
                <a:cs typeface="Times New Roman" panose="02020603050405020304" pitchFamily="18" charset="0"/>
              </a:rPr>
              <a:t>Outsourcing projects</a:t>
            </a:r>
            <a:endParaRPr lang="en-US" sz="4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442131"/>
            <a:ext cx="8596668" cy="3880773"/>
          </a:xfrm>
        </p:spPr>
        <p:txBody>
          <a:bodyPr>
            <a:normAutofit/>
          </a:bodyPr>
          <a:lstStyle/>
          <a:p>
            <a:pPr marL="0" indent="0">
              <a:buNone/>
            </a:pPr>
            <a:r>
              <a:rPr lang="en-US" sz="2800" b="1" u="sng" dirty="0" smtClean="0"/>
              <a:t>The main reason why the company outsource are;</a:t>
            </a:r>
          </a:p>
          <a:p>
            <a:pPr>
              <a:lnSpc>
                <a:spcPct val="150000"/>
              </a:lnSpc>
              <a:buFont typeface="Wingdings" panose="05000000000000000000" pitchFamily="2" charset="2"/>
              <a:buChar char="Ø"/>
            </a:pPr>
            <a:r>
              <a:rPr lang="en-US" sz="2800" dirty="0" smtClean="0"/>
              <a:t>Core competencies</a:t>
            </a:r>
          </a:p>
          <a:p>
            <a:pPr>
              <a:lnSpc>
                <a:spcPct val="150000"/>
              </a:lnSpc>
              <a:buFont typeface="Wingdings" panose="05000000000000000000" pitchFamily="2" charset="2"/>
              <a:buChar char="Ø"/>
            </a:pPr>
            <a:r>
              <a:rPr lang="en-US" sz="2800" dirty="0" smtClean="0"/>
              <a:t>Financial savings</a:t>
            </a:r>
          </a:p>
          <a:p>
            <a:pPr>
              <a:lnSpc>
                <a:spcPct val="150000"/>
              </a:lnSpc>
              <a:buFont typeface="Wingdings" panose="05000000000000000000" pitchFamily="2" charset="2"/>
              <a:buChar char="Ø"/>
            </a:pPr>
            <a:r>
              <a:rPr lang="en-US" sz="2800" dirty="0" smtClean="0"/>
              <a:t>Rapid growth</a:t>
            </a:r>
          </a:p>
          <a:p>
            <a:pPr>
              <a:lnSpc>
                <a:spcPct val="150000"/>
              </a:lnSpc>
              <a:buFont typeface="Wingdings" panose="05000000000000000000" pitchFamily="2" charset="2"/>
              <a:buChar char="Ø"/>
            </a:pPr>
            <a:r>
              <a:rPr lang="en-US" sz="2800" dirty="0" smtClean="0"/>
              <a:t>The internet globalization</a:t>
            </a:r>
            <a:endParaRPr lang="en-US" sz="2800" dirty="0"/>
          </a:p>
        </p:txBody>
      </p:sp>
      <p:sp>
        <p:nvSpPr>
          <p:cNvPr id="4" name="Footer Placeholder 3"/>
          <p:cNvSpPr>
            <a:spLocks noGrp="1"/>
          </p:cNvSpPr>
          <p:nvPr>
            <p:ph type="ftr" sz="quarter" idx="11"/>
          </p:nvPr>
        </p:nvSpPr>
        <p:spPr>
          <a:xfrm>
            <a:off x="677333" y="5600700"/>
            <a:ext cx="11196803" cy="1257300"/>
          </a:xfrm>
        </p:spPr>
        <p:txBody>
          <a:bodyPr/>
          <a:lstStyle/>
          <a:p>
            <a:r>
              <a:rPr lang="en-US" sz="2000" dirty="0" smtClean="0">
                <a:latin typeface="Times New Roman" panose="02020603050405020304" pitchFamily="18" charset="0"/>
                <a:cs typeface="Times New Roman" panose="02020603050405020304" pitchFamily="18" charset="0"/>
              </a:rPr>
              <a:t>Outsourcing is an arrangement by which one organization needs to </a:t>
            </a:r>
            <a:r>
              <a:rPr lang="en-US" sz="2000" dirty="0" smtClean="0">
                <a:latin typeface="Times New Roman" panose="02020603050405020304" pitchFamily="18" charset="0"/>
                <a:cs typeface="Times New Roman" panose="02020603050405020304" pitchFamily="18" charset="0"/>
              </a:rPr>
              <a:t>provide services  to another organization that choose not to perform them in the in –house. In-sourcing uses the professional expertise within an organization to develop and maintain its information technology systems.</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31104987"/>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694</TotalTime>
  <Words>991</Words>
  <Application>Microsoft Office PowerPoint</Application>
  <PresentationFormat>Widescreen</PresentationFormat>
  <Paragraphs>121</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Times New Roman</vt:lpstr>
      <vt:lpstr>Trebuchet MS</vt:lpstr>
      <vt:lpstr>Wingdings</vt:lpstr>
      <vt:lpstr>Wingdings 3</vt:lpstr>
      <vt:lpstr>Facet</vt:lpstr>
      <vt:lpstr>PowerPoint Presentation</vt:lpstr>
      <vt:lpstr>Systems Development and Project Management </vt:lpstr>
      <vt:lpstr>                     Introduction </vt:lpstr>
      <vt:lpstr>Steps to track the progress of a project in an Enterprise</vt:lpstr>
      <vt:lpstr>Section9.1                Developing software</vt:lpstr>
      <vt:lpstr>Traditional Software Development Methodology</vt:lpstr>
      <vt:lpstr>Example of the traditional methodology</vt:lpstr>
      <vt:lpstr>The waterfall methodology </vt:lpstr>
      <vt:lpstr>Disadvantages of the waterfall methodology</vt:lpstr>
      <vt:lpstr>Agile Software Development Methodologies</vt:lpstr>
      <vt:lpstr>The primary form of Agile Methodologies are as follow;</vt:lpstr>
      <vt:lpstr>Developing successful software </vt:lpstr>
      <vt:lpstr>Managing software development project </vt:lpstr>
      <vt:lpstr>Choosing strategic Projects  </vt:lpstr>
      <vt:lpstr>Understanding project planning</vt:lpstr>
      <vt:lpstr>Managing projects</vt:lpstr>
      <vt:lpstr>Outsourcing projects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45</cp:revision>
  <dcterms:created xsi:type="dcterms:W3CDTF">2020-02-29T01:59:22Z</dcterms:created>
  <dcterms:modified xsi:type="dcterms:W3CDTF">2020-02-29T21:53:51Z</dcterms:modified>
</cp:coreProperties>
</file>